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521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3e7d907f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3e7d907f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330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3e7d907fa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3e7d907fa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54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3e7d907fa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3e7d907fa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24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3e7d907fa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3e7d907fa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47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3e7d907fa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3e7d907fa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56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e7d907fa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e7d907fa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01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3e7d907fa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3e7d907fa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554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3e7d907fa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3e7d907fa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354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3e7d907fa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3e7d907fa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48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3e7d907fa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3e7d907fa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483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3e7d907fa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3e7d907fa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9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background" type="blank">
  <p:cSld name="BLANK">
    <p:bg>
      <p:bgPr>
        <a:solidFill>
          <a:srgbClr val="6AA84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500" y="0"/>
            <a:ext cx="68579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700" y="66175"/>
            <a:ext cx="5011149" cy="501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900" y="57800"/>
            <a:ext cx="3613500" cy="390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7"/>
          <p:cNvSpPr txBox="1"/>
          <p:nvPr/>
        </p:nvSpPr>
        <p:spPr>
          <a:xfrm>
            <a:off x="2281050" y="4040675"/>
            <a:ext cx="56046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http://leedsrotters.org.uk/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525" y="0"/>
            <a:ext cx="60960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350" y="0"/>
            <a:ext cx="59979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/>
        </p:nvSpPr>
        <p:spPr>
          <a:xfrm>
            <a:off x="1684350" y="751950"/>
            <a:ext cx="57753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GB" sz="4800"/>
              <a:t>Food waste</a:t>
            </a:r>
            <a:endParaRPr sz="4800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GB" sz="4800"/>
              <a:t>Gardening waste</a:t>
            </a:r>
            <a:endParaRPr sz="4800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GB" sz="4800"/>
              <a:t>Cardboard</a:t>
            </a:r>
            <a:endParaRPr sz="4800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GB" sz="4800"/>
              <a:t>Shredded paper</a:t>
            </a:r>
            <a:endParaRPr sz="4800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GB" sz="4800"/>
              <a:t>Woodchip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725" y="-88212"/>
            <a:ext cx="6975633" cy="523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525" y="0"/>
            <a:ext cx="68369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575" y="874325"/>
            <a:ext cx="742950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25" y="141375"/>
            <a:ext cx="8123076" cy="48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75" y="537400"/>
            <a:ext cx="8917650" cy="40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(16:9)</PresentationFormat>
  <Paragraphs>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Jennings, Siobhan</dc:creator>
  <cp:lastModifiedBy>O'Mahony, Siobhan</cp:lastModifiedBy>
  <cp:revision>2</cp:revision>
  <dcterms:modified xsi:type="dcterms:W3CDTF">2019-10-22T12:55:15Z</dcterms:modified>
</cp:coreProperties>
</file>