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4" r:id="rId3"/>
  </p:sldMasterIdLst>
  <p:notesMasterIdLst>
    <p:notesMasterId r:id="rId10"/>
  </p:notesMasterIdLst>
  <p:handoutMasterIdLst>
    <p:handoutMasterId r:id="rId11"/>
  </p:handoutMasterIdLst>
  <p:sldIdLst>
    <p:sldId id="256" r:id="rId4"/>
    <p:sldId id="300" r:id="rId5"/>
    <p:sldId id="302" r:id="rId6"/>
    <p:sldId id="303" r:id="rId7"/>
    <p:sldId id="304" r:id="rId8"/>
    <p:sldId id="299" r:id="rId9"/>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S PGothic"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MS PGothic"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MS PGothic"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MS PGothic"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MS PGothic" charset="-128"/>
        <a:cs typeface="+mn-cs"/>
      </a:defRPr>
    </a:lvl5pPr>
    <a:lvl6pPr marL="2286000" algn="l" defTabSz="914400" rtl="0" eaLnBrk="1" latinLnBrk="0" hangingPunct="1">
      <a:defRPr kern="1200">
        <a:solidFill>
          <a:schemeClr val="tx1"/>
        </a:solidFill>
        <a:latin typeface="Calibri" charset="0"/>
        <a:ea typeface="MS PGothic" charset="-128"/>
        <a:cs typeface="+mn-cs"/>
      </a:defRPr>
    </a:lvl6pPr>
    <a:lvl7pPr marL="2743200" algn="l" defTabSz="914400" rtl="0" eaLnBrk="1" latinLnBrk="0" hangingPunct="1">
      <a:defRPr kern="1200">
        <a:solidFill>
          <a:schemeClr val="tx1"/>
        </a:solidFill>
        <a:latin typeface="Calibri" charset="0"/>
        <a:ea typeface="MS PGothic" charset="-128"/>
        <a:cs typeface="+mn-cs"/>
      </a:defRPr>
    </a:lvl7pPr>
    <a:lvl8pPr marL="3200400" algn="l" defTabSz="914400" rtl="0" eaLnBrk="1" latinLnBrk="0" hangingPunct="1">
      <a:defRPr kern="1200">
        <a:solidFill>
          <a:schemeClr val="tx1"/>
        </a:solidFill>
        <a:latin typeface="Calibri" charset="0"/>
        <a:ea typeface="MS PGothic" charset="-128"/>
        <a:cs typeface="+mn-cs"/>
      </a:defRPr>
    </a:lvl8pPr>
    <a:lvl9pPr marL="3657600" algn="l" defTabSz="914400" rtl="0" eaLnBrk="1" latinLnBrk="0" hangingPunct="1">
      <a:defRPr kern="1200">
        <a:solidFill>
          <a:schemeClr val="tx1"/>
        </a:solidFill>
        <a:latin typeface="Calibri" charset="0"/>
        <a:ea typeface="MS P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E9933B"/>
    <a:srgbClr val="E893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38"/>
    <p:restoredTop sz="94824"/>
  </p:normalViewPr>
  <p:slideViewPr>
    <p:cSldViewPr snapToGrid="0" snapToObjects="1" showGuides="1">
      <p:cViewPr varScale="1">
        <p:scale>
          <a:sx n="152" d="100"/>
          <a:sy n="152" d="100"/>
        </p:scale>
        <p:origin x="1056"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MS PGothic" charset="0"/>
                <a:cs typeface="MS PGothic"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ea typeface="MS PGothic" pitchFamily="34" charset="-128"/>
              </a:defRPr>
            </a:lvl1pPr>
          </a:lstStyle>
          <a:p>
            <a:pPr>
              <a:defRPr/>
            </a:pPr>
            <a:fld id="{CE754BD6-1AF8-F04B-9EB9-56C82F434E28}" type="datetimeFigureOut">
              <a:rPr lang="en-US" altLang="en-US"/>
              <a:pPr>
                <a:defRPr/>
              </a:pPr>
              <a:t>1/26/18</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MS PGothic" charset="0"/>
                <a:cs typeface="MS PGothic"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ea typeface="MS PGothic" pitchFamily="34" charset="-128"/>
              </a:defRPr>
            </a:lvl1pPr>
          </a:lstStyle>
          <a:p>
            <a:pPr>
              <a:defRPr/>
            </a:pPr>
            <a:fld id="{401CD5D3-10D2-5845-A618-942A7A2972B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panose="020F0502020204030204" pitchFamily="34" charset="0"/>
                <a:ea typeface="MS PGothic" pitchFamily="34" charset="-128"/>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MS PGothic" pitchFamily="34" charset="-128"/>
              </a:defRPr>
            </a:lvl1pPr>
          </a:lstStyle>
          <a:p>
            <a:pPr>
              <a:defRPr/>
            </a:pPr>
            <a:fld id="{FE8DC442-CF03-C349-BB62-138C7FCF6ABA}" type="datetimeFigureOut">
              <a:rPr lang="en-GB" altLang="en-US"/>
              <a:pPr>
                <a:defRPr/>
              </a:pPr>
              <a:t>26/01/2018</a:t>
            </a:fld>
            <a:endParaRPr lang="en-GB"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panose="020F0502020204030204" pitchFamily="34" charset="0"/>
                <a:ea typeface="MS PGothic" pitchFamily="34" charset="-128"/>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MS PGothic" pitchFamily="34" charset="-128"/>
              </a:defRPr>
            </a:lvl1pPr>
          </a:lstStyle>
          <a:p>
            <a:pPr>
              <a:defRPr/>
            </a:pPr>
            <a:fld id="{A69206A3-E190-5C41-8BDE-D4E8096D920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7280FB36-6E27-1F41-8683-F727739DE7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8AB396CD-2014-4D40-9859-6F447B17CA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latin typeface="Arial" panose="020B0604020202020204" pitchFamily="34" charset="0"/>
            </a:endParaRPr>
          </a:p>
        </p:txBody>
      </p:sp>
      <p:sp>
        <p:nvSpPr>
          <p:cNvPr id="33795" name="Slide Number Placeholder 3">
            <a:extLst>
              <a:ext uri="{FF2B5EF4-FFF2-40B4-BE49-F238E27FC236}">
                <a16:creationId xmlns:a16="http://schemas.microsoft.com/office/drawing/2014/main" id="{20ACC082-5DAB-124A-84E8-6BF4BE7FC3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2ED4062-EDA4-A048-8E9B-44CFFEA62B4F}"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itchFamily="34" charset="-128"/>
              <a:cs typeface="+mn-cs"/>
            </a:endParaRPr>
          </a:p>
        </p:txBody>
      </p:sp>
    </p:spTree>
    <p:extLst>
      <p:ext uri="{BB962C8B-B14F-4D97-AF65-F5344CB8AC3E}">
        <p14:creationId xmlns:p14="http://schemas.microsoft.com/office/powerpoint/2010/main" val="438379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7280FB36-6E27-1F41-8683-F727739DE7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8AB396CD-2014-4D40-9859-6F447B17CA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latin typeface="Arial" panose="020B0604020202020204" pitchFamily="34" charset="0"/>
            </a:endParaRPr>
          </a:p>
        </p:txBody>
      </p:sp>
      <p:sp>
        <p:nvSpPr>
          <p:cNvPr id="33795" name="Slide Number Placeholder 3">
            <a:extLst>
              <a:ext uri="{FF2B5EF4-FFF2-40B4-BE49-F238E27FC236}">
                <a16:creationId xmlns:a16="http://schemas.microsoft.com/office/drawing/2014/main" id="{20ACC082-5DAB-124A-84E8-6BF4BE7FC3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2ED4062-EDA4-A048-8E9B-44CFFEA62B4F}"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itchFamily="34" charset="-128"/>
              <a:cs typeface="+mn-cs"/>
            </a:endParaRPr>
          </a:p>
        </p:txBody>
      </p:sp>
    </p:spTree>
    <p:extLst>
      <p:ext uri="{BB962C8B-B14F-4D97-AF65-F5344CB8AC3E}">
        <p14:creationId xmlns:p14="http://schemas.microsoft.com/office/powerpoint/2010/main" val="1611894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7280FB36-6E27-1F41-8683-F727739DE7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8AB396CD-2014-4D40-9859-6F447B17CA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latin typeface="Arial" panose="020B0604020202020204" pitchFamily="34" charset="0"/>
            </a:endParaRPr>
          </a:p>
        </p:txBody>
      </p:sp>
      <p:sp>
        <p:nvSpPr>
          <p:cNvPr id="33795" name="Slide Number Placeholder 3">
            <a:extLst>
              <a:ext uri="{FF2B5EF4-FFF2-40B4-BE49-F238E27FC236}">
                <a16:creationId xmlns:a16="http://schemas.microsoft.com/office/drawing/2014/main" id="{20ACC082-5DAB-124A-84E8-6BF4BE7FC3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2ED4062-EDA4-A048-8E9B-44CFFEA62B4F}"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itchFamily="34" charset="-128"/>
              <a:cs typeface="+mn-cs"/>
            </a:endParaRPr>
          </a:p>
        </p:txBody>
      </p:sp>
    </p:spTree>
    <p:extLst>
      <p:ext uri="{BB962C8B-B14F-4D97-AF65-F5344CB8AC3E}">
        <p14:creationId xmlns:p14="http://schemas.microsoft.com/office/powerpoint/2010/main" val="2653262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9206A3-E190-5C41-8BDE-D4E8096D920C}" type="slidenum">
              <a:rPr lang="en-GB" altLang="en-US" smtClean="0"/>
              <a:pPr>
                <a:defRPr/>
              </a:pPr>
              <a:t>6</a:t>
            </a:fld>
            <a:endParaRPr lang="en-GB" altLang="en-US"/>
          </a:p>
        </p:txBody>
      </p:sp>
    </p:spTree>
    <p:extLst>
      <p:ext uri="{BB962C8B-B14F-4D97-AF65-F5344CB8AC3E}">
        <p14:creationId xmlns:p14="http://schemas.microsoft.com/office/powerpoint/2010/main" val="357004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190594E-5039-2444-9F4C-B7ABC574E2DD}" type="datetimeFigureOut">
              <a:rPr lang="en-US" altLang="en-US"/>
              <a:pPr>
                <a:defRPr/>
              </a:pPr>
              <a:t>1/26/18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79E37D-9137-FC4A-B454-C9685A74D65F}" type="slidenum">
              <a:rPr lang="en-US" altLang="en-US"/>
              <a:pPr>
                <a:defRPr/>
              </a:pPr>
              <a:t>‹#›</a:t>
            </a:fld>
            <a:endParaRPr lang="en-US" altLang="en-US"/>
          </a:p>
        </p:txBody>
      </p:sp>
    </p:spTree>
    <p:extLst>
      <p:ext uri="{BB962C8B-B14F-4D97-AF65-F5344CB8AC3E}">
        <p14:creationId xmlns:p14="http://schemas.microsoft.com/office/powerpoint/2010/main" val="1233805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8567BBDD-004B-C74B-B896-A4D71F6527D2}" type="datetimeFigureOut">
              <a:rPr lang="en-US" altLang="en-US"/>
              <a:pPr>
                <a:defRPr/>
              </a:pPr>
              <a:t>1/26/18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807CEA-5F37-0440-8711-A5420EA944B7}" type="slidenum">
              <a:rPr lang="en-US" altLang="en-US"/>
              <a:pPr>
                <a:defRPr/>
              </a:pPr>
              <a:t>‹#›</a:t>
            </a:fld>
            <a:endParaRPr lang="en-US" altLang="en-US"/>
          </a:p>
        </p:txBody>
      </p:sp>
    </p:spTree>
    <p:extLst>
      <p:ext uri="{BB962C8B-B14F-4D97-AF65-F5344CB8AC3E}">
        <p14:creationId xmlns:p14="http://schemas.microsoft.com/office/powerpoint/2010/main" val="509753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210FFA57-C929-5741-8FB3-0E2DE688D5E4}" type="datetimeFigureOut">
              <a:rPr lang="en-US" altLang="en-US"/>
              <a:pPr>
                <a:defRPr/>
              </a:pPr>
              <a:t>1/26/18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CBC5E7-7670-614F-9E5F-C91E9A0F2A28}" type="slidenum">
              <a:rPr lang="en-US" altLang="en-US"/>
              <a:pPr>
                <a:defRPr/>
              </a:pPr>
              <a:t>‹#›</a:t>
            </a:fld>
            <a:endParaRPr lang="en-US" altLang="en-US"/>
          </a:p>
        </p:txBody>
      </p:sp>
    </p:spTree>
    <p:extLst>
      <p:ext uri="{BB962C8B-B14F-4D97-AF65-F5344CB8AC3E}">
        <p14:creationId xmlns:p14="http://schemas.microsoft.com/office/powerpoint/2010/main" val="1109344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E5941A5F-427D-0549-9CEB-A44B47FC7D9B}" type="datetimeFigureOut">
              <a:rPr lang="en-US" smtClean="0">
                <a:solidFill>
                  <a:prstClr val="black">
                    <a:tint val="75000"/>
                  </a:prstClr>
                </a:solidFill>
              </a:rPr>
              <a:pPr/>
              <a:t>1/26/18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ACA69E-C546-C74F-9691-C2CB0D7117A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41A5F-427D-0549-9CEB-A44B47FC7D9B}" type="datetimeFigureOut">
              <a:rPr lang="en-US" smtClean="0">
                <a:solidFill>
                  <a:prstClr val="black">
                    <a:tint val="75000"/>
                  </a:prstClr>
                </a:solidFill>
              </a:rPr>
              <a:pPr/>
              <a:t>1/26/18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ACA69E-C546-C74F-9691-C2CB0D7117A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941A5F-427D-0549-9CEB-A44B47FC7D9B}" type="datetimeFigureOut">
              <a:rPr lang="en-US" smtClean="0">
                <a:solidFill>
                  <a:prstClr val="black">
                    <a:tint val="75000"/>
                  </a:prstClr>
                </a:solidFill>
              </a:rPr>
              <a:pPr/>
              <a:t>1/26/18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ACA69E-C546-C74F-9691-C2CB0D7117A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41A5F-427D-0549-9CEB-A44B47FC7D9B}" type="datetimeFigureOut">
              <a:rPr lang="en-US" smtClean="0">
                <a:solidFill>
                  <a:prstClr val="black">
                    <a:tint val="75000"/>
                  </a:prstClr>
                </a:solidFill>
              </a:rPr>
              <a:pPr/>
              <a:t>1/26/18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ACA69E-C546-C74F-9691-C2CB0D7117A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41A5F-427D-0549-9CEB-A44B47FC7D9B}" type="datetimeFigureOut">
              <a:rPr lang="en-US" smtClean="0">
                <a:solidFill>
                  <a:prstClr val="black">
                    <a:tint val="75000"/>
                  </a:prstClr>
                </a:solidFill>
              </a:rPr>
              <a:pPr/>
              <a:t>1/26/18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0ACA69E-C546-C74F-9691-C2CB0D7117A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41A5F-427D-0549-9CEB-A44B47FC7D9B}" type="datetimeFigureOut">
              <a:rPr lang="en-US" smtClean="0">
                <a:solidFill>
                  <a:prstClr val="black">
                    <a:tint val="75000"/>
                  </a:prstClr>
                </a:solidFill>
              </a:rPr>
              <a:pPr/>
              <a:t>1/26/18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0ACA69E-C546-C74F-9691-C2CB0D7117A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41A5F-427D-0549-9CEB-A44B47FC7D9B}" type="datetimeFigureOut">
              <a:rPr lang="en-US" smtClean="0">
                <a:solidFill>
                  <a:prstClr val="black">
                    <a:tint val="75000"/>
                  </a:prstClr>
                </a:solidFill>
              </a:rPr>
              <a:pPr/>
              <a:t>1/26/18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0ACA69E-C546-C74F-9691-C2CB0D7117A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5941A5F-427D-0549-9CEB-A44B47FC7D9B}" type="datetimeFigureOut">
              <a:rPr lang="en-US" smtClean="0">
                <a:solidFill>
                  <a:prstClr val="black">
                    <a:tint val="75000"/>
                  </a:prstClr>
                </a:solidFill>
              </a:rPr>
              <a:pPr/>
              <a:t>1/26/18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ACA69E-C546-C74F-9691-C2CB0D7117A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0A985BC3-8FD1-534E-A285-9D9000E6CC56}" type="datetimeFigureOut">
              <a:rPr lang="en-US" altLang="en-US"/>
              <a:pPr>
                <a:defRPr/>
              </a:pPr>
              <a:t>1/26/18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C08573-8B1D-A34E-8CD2-E5C9CCFBE15E}" type="slidenum">
              <a:rPr lang="en-US" altLang="en-US"/>
              <a:pPr>
                <a:defRPr/>
              </a:pPr>
              <a:t>‹#›</a:t>
            </a:fld>
            <a:endParaRPr lang="en-US" altLang="en-US"/>
          </a:p>
        </p:txBody>
      </p:sp>
    </p:spTree>
    <p:extLst>
      <p:ext uri="{BB962C8B-B14F-4D97-AF65-F5344CB8AC3E}">
        <p14:creationId xmlns:p14="http://schemas.microsoft.com/office/powerpoint/2010/main" val="467279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5941A5F-427D-0549-9CEB-A44B47FC7D9B}" type="datetimeFigureOut">
              <a:rPr lang="en-US" smtClean="0">
                <a:solidFill>
                  <a:prstClr val="black">
                    <a:tint val="75000"/>
                  </a:prstClr>
                </a:solidFill>
              </a:rPr>
              <a:pPr/>
              <a:t>1/26/18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ACA69E-C546-C74F-9691-C2CB0D7117A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41A5F-427D-0549-9CEB-A44B47FC7D9B}" type="datetimeFigureOut">
              <a:rPr lang="en-US" smtClean="0">
                <a:solidFill>
                  <a:prstClr val="black">
                    <a:tint val="75000"/>
                  </a:prstClr>
                </a:solidFill>
              </a:rPr>
              <a:pPr/>
              <a:t>1/26/18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ACA69E-C546-C74F-9691-C2CB0D7117A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41A5F-427D-0549-9CEB-A44B47FC7D9B}" type="datetimeFigureOut">
              <a:rPr lang="en-US" smtClean="0">
                <a:solidFill>
                  <a:prstClr val="black">
                    <a:tint val="75000"/>
                  </a:prstClr>
                </a:solidFill>
              </a:rPr>
              <a:pPr/>
              <a:t>1/26/18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ACA69E-C546-C74F-9691-C2CB0D7117A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427CEAC-69B9-6543-A75D-959BEF9506CF}"/>
              </a:ext>
            </a:extLst>
          </p:cNvPr>
          <p:cNvSpPr>
            <a:spLocks noGrp="1"/>
          </p:cNvSpPr>
          <p:nvPr>
            <p:ph type="dt" sz="half" idx="10"/>
          </p:nvPr>
        </p:nvSpPr>
        <p:spPr/>
        <p:txBody>
          <a:bodyPr/>
          <a:lstStyle>
            <a:lvl1pPr>
              <a:defRPr/>
            </a:lvl1pPr>
          </a:lstStyle>
          <a:p>
            <a:pPr>
              <a:defRPr/>
            </a:pPr>
            <a:fld id="{7D1AF670-413A-1044-AA28-F92698FCB51F}" type="datetimeFigureOut">
              <a:rPr lang="en-US" altLang="en-US"/>
              <a:pPr>
                <a:defRPr/>
              </a:pPr>
              <a:t>1/26/18</a:t>
            </a:fld>
            <a:endParaRPr lang="en-US" altLang="en-US"/>
          </a:p>
        </p:txBody>
      </p:sp>
      <p:sp>
        <p:nvSpPr>
          <p:cNvPr id="5" name="Footer Placeholder 4">
            <a:extLst>
              <a:ext uri="{FF2B5EF4-FFF2-40B4-BE49-F238E27FC236}">
                <a16:creationId xmlns:a16="http://schemas.microsoft.com/office/drawing/2014/main" id="{885E84D5-E947-A948-A6E8-5D165A700C5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1E9630-B95D-CE44-B4DA-0218339E8952}"/>
              </a:ext>
            </a:extLst>
          </p:cNvPr>
          <p:cNvSpPr>
            <a:spLocks noGrp="1"/>
          </p:cNvSpPr>
          <p:nvPr>
            <p:ph type="sldNum" sz="quarter" idx="12"/>
          </p:nvPr>
        </p:nvSpPr>
        <p:spPr/>
        <p:txBody>
          <a:bodyPr/>
          <a:lstStyle>
            <a:lvl1pPr>
              <a:defRPr/>
            </a:lvl1pPr>
          </a:lstStyle>
          <a:p>
            <a:pPr>
              <a:defRPr/>
            </a:pPr>
            <a:fld id="{CDCB8B9A-735D-2642-908C-A039B2810600}" type="slidenum">
              <a:rPr lang="en-US" altLang="en-US"/>
              <a:pPr>
                <a:defRPr/>
              </a:pPr>
              <a:t>‹#›</a:t>
            </a:fld>
            <a:endParaRPr lang="en-US" altLang="en-US"/>
          </a:p>
        </p:txBody>
      </p:sp>
    </p:spTree>
    <p:extLst>
      <p:ext uri="{BB962C8B-B14F-4D97-AF65-F5344CB8AC3E}">
        <p14:creationId xmlns:p14="http://schemas.microsoft.com/office/powerpoint/2010/main" val="1803504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75A4DE7-540A-D744-BBC2-6FF3FC83070C}"/>
              </a:ext>
            </a:extLst>
          </p:cNvPr>
          <p:cNvSpPr>
            <a:spLocks noGrp="1"/>
          </p:cNvSpPr>
          <p:nvPr>
            <p:ph type="dt" sz="half" idx="10"/>
          </p:nvPr>
        </p:nvSpPr>
        <p:spPr/>
        <p:txBody>
          <a:bodyPr/>
          <a:lstStyle>
            <a:lvl1pPr>
              <a:defRPr/>
            </a:lvl1pPr>
          </a:lstStyle>
          <a:p>
            <a:pPr>
              <a:defRPr/>
            </a:pPr>
            <a:fld id="{104B8F16-CAC7-934C-ACB1-0115DF9448C3}" type="datetimeFigureOut">
              <a:rPr lang="en-US" altLang="en-US"/>
              <a:pPr>
                <a:defRPr/>
              </a:pPr>
              <a:t>1/26/18</a:t>
            </a:fld>
            <a:endParaRPr lang="en-US" altLang="en-US"/>
          </a:p>
        </p:txBody>
      </p:sp>
      <p:sp>
        <p:nvSpPr>
          <p:cNvPr id="5" name="Footer Placeholder 4">
            <a:extLst>
              <a:ext uri="{FF2B5EF4-FFF2-40B4-BE49-F238E27FC236}">
                <a16:creationId xmlns:a16="http://schemas.microsoft.com/office/drawing/2014/main" id="{9620A64D-8BBA-9B4D-A8F7-4BE5D9CF0F5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FBD849A-4249-2E4F-AADC-69C687ECBE33}"/>
              </a:ext>
            </a:extLst>
          </p:cNvPr>
          <p:cNvSpPr>
            <a:spLocks noGrp="1"/>
          </p:cNvSpPr>
          <p:nvPr>
            <p:ph type="sldNum" sz="quarter" idx="12"/>
          </p:nvPr>
        </p:nvSpPr>
        <p:spPr/>
        <p:txBody>
          <a:bodyPr/>
          <a:lstStyle>
            <a:lvl1pPr>
              <a:defRPr/>
            </a:lvl1pPr>
          </a:lstStyle>
          <a:p>
            <a:pPr>
              <a:defRPr/>
            </a:pPr>
            <a:fld id="{E6FE218E-7032-3E40-9E2D-DA7AE50A3E57}" type="slidenum">
              <a:rPr lang="en-US" altLang="en-US"/>
              <a:pPr>
                <a:defRPr/>
              </a:pPr>
              <a:t>‹#›</a:t>
            </a:fld>
            <a:endParaRPr lang="en-US" altLang="en-US"/>
          </a:p>
        </p:txBody>
      </p:sp>
    </p:spTree>
    <p:extLst>
      <p:ext uri="{BB962C8B-B14F-4D97-AF65-F5344CB8AC3E}">
        <p14:creationId xmlns:p14="http://schemas.microsoft.com/office/powerpoint/2010/main" val="20707981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484606F-AB63-6C4A-82E9-7CB940F3614F}"/>
              </a:ext>
            </a:extLst>
          </p:cNvPr>
          <p:cNvSpPr>
            <a:spLocks noGrp="1"/>
          </p:cNvSpPr>
          <p:nvPr>
            <p:ph type="dt" sz="half" idx="10"/>
          </p:nvPr>
        </p:nvSpPr>
        <p:spPr/>
        <p:txBody>
          <a:bodyPr/>
          <a:lstStyle>
            <a:lvl1pPr>
              <a:defRPr/>
            </a:lvl1pPr>
          </a:lstStyle>
          <a:p>
            <a:pPr>
              <a:defRPr/>
            </a:pPr>
            <a:fld id="{7439144E-1932-B24F-90B4-3EA281EDD153}" type="datetimeFigureOut">
              <a:rPr lang="en-US" altLang="en-US"/>
              <a:pPr>
                <a:defRPr/>
              </a:pPr>
              <a:t>1/26/18</a:t>
            </a:fld>
            <a:endParaRPr lang="en-US" altLang="en-US"/>
          </a:p>
        </p:txBody>
      </p:sp>
      <p:sp>
        <p:nvSpPr>
          <p:cNvPr id="5" name="Footer Placeholder 4">
            <a:extLst>
              <a:ext uri="{FF2B5EF4-FFF2-40B4-BE49-F238E27FC236}">
                <a16:creationId xmlns:a16="http://schemas.microsoft.com/office/drawing/2014/main" id="{CA498124-2F33-0D46-9594-74F0B26CCDB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0546F9-060E-3E4C-9277-489320BCD861}"/>
              </a:ext>
            </a:extLst>
          </p:cNvPr>
          <p:cNvSpPr>
            <a:spLocks noGrp="1"/>
          </p:cNvSpPr>
          <p:nvPr>
            <p:ph type="sldNum" sz="quarter" idx="12"/>
          </p:nvPr>
        </p:nvSpPr>
        <p:spPr/>
        <p:txBody>
          <a:bodyPr/>
          <a:lstStyle>
            <a:lvl1pPr>
              <a:defRPr/>
            </a:lvl1pPr>
          </a:lstStyle>
          <a:p>
            <a:pPr>
              <a:defRPr/>
            </a:pPr>
            <a:fld id="{A7F43E11-97A9-6347-82AC-70B5D99DA852}" type="slidenum">
              <a:rPr lang="en-US" altLang="en-US"/>
              <a:pPr>
                <a:defRPr/>
              </a:pPr>
              <a:t>‹#›</a:t>
            </a:fld>
            <a:endParaRPr lang="en-US" altLang="en-US"/>
          </a:p>
        </p:txBody>
      </p:sp>
    </p:spTree>
    <p:extLst>
      <p:ext uri="{BB962C8B-B14F-4D97-AF65-F5344CB8AC3E}">
        <p14:creationId xmlns:p14="http://schemas.microsoft.com/office/powerpoint/2010/main" val="31639785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9E0FDD42-23B6-3B42-99DD-D7CE3E6EA399}"/>
              </a:ext>
            </a:extLst>
          </p:cNvPr>
          <p:cNvSpPr>
            <a:spLocks noGrp="1"/>
          </p:cNvSpPr>
          <p:nvPr>
            <p:ph type="dt" sz="half" idx="10"/>
          </p:nvPr>
        </p:nvSpPr>
        <p:spPr/>
        <p:txBody>
          <a:bodyPr/>
          <a:lstStyle>
            <a:lvl1pPr>
              <a:defRPr/>
            </a:lvl1pPr>
          </a:lstStyle>
          <a:p>
            <a:pPr>
              <a:defRPr/>
            </a:pPr>
            <a:fld id="{88867F25-5529-5E4C-8D43-245C26756A91}" type="datetimeFigureOut">
              <a:rPr lang="en-US" altLang="en-US"/>
              <a:pPr>
                <a:defRPr/>
              </a:pPr>
              <a:t>1/26/18</a:t>
            </a:fld>
            <a:endParaRPr lang="en-US" altLang="en-US"/>
          </a:p>
        </p:txBody>
      </p:sp>
      <p:sp>
        <p:nvSpPr>
          <p:cNvPr id="6" name="Footer Placeholder 4">
            <a:extLst>
              <a:ext uri="{FF2B5EF4-FFF2-40B4-BE49-F238E27FC236}">
                <a16:creationId xmlns:a16="http://schemas.microsoft.com/office/drawing/2014/main" id="{F14DC9F7-2A4B-A548-A0E0-37D1DE4D0C8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01CBB7E-3EEA-AE4E-904F-4D6F20679BA5}"/>
              </a:ext>
            </a:extLst>
          </p:cNvPr>
          <p:cNvSpPr>
            <a:spLocks noGrp="1"/>
          </p:cNvSpPr>
          <p:nvPr>
            <p:ph type="sldNum" sz="quarter" idx="12"/>
          </p:nvPr>
        </p:nvSpPr>
        <p:spPr/>
        <p:txBody>
          <a:bodyPr/>
          <a:lstStyle>
            <a:lvl1pPr>
              <a:defRPr/>
            </a:lvl1pPr>
          </a:lstStyle>
          <a:p>
            <a:pPr>
              <a:defRPr/>
            </a:pPr>
            <a:fld id="{549EC732-2A57-634B-88A1-E4C9B2924EAE}" type="slidenum">
              <a:rPr lang="en-US" altLang="en-US"/>
              <a:pPr>
                <a:defRPr/>
              </a:pPr>
              <a:t>‹#›</a:t>
            </a:fld>
            <a:endParaRPr lang="en-US" altLang="en-US"/>
          </a:p>
        </p:txBody>
      </p:sp>
    </p:spTree>
    <p:extLst>
      <p:ext uri="{BB962C8B-B14F-4D97-AF65-F5344CB8AC3E}">
        <p14:creationId xmlns:p14="http://schemas.microsoft.com/office/powerpoint/2010/main" val="637024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9B1A509A-06FB-E54E-9EBD-95EFB52730A4}"/>
              </a:ext>
            </a:extLst>
          </p:cNvPr>
          <p:cNvSpPr>
            <a:spLocks noGrp="1"/>
          </p:cNvSpPr>
          <p:nvPr>
            <p:ph type="dt" sz="half" idx="10"/>
          </p:nvPr>
        </p:nvSpPr>
        <p:spPr/>
        <p:txBody>
          <a:bodyPr/>
          <a:lstStyle>
            <a:lvl1pPr>
              <a:defRPr/>
            </a:lvl1pPr>
          </a:lstStyle>
          <a:p>
            <a:pPr>
              <a:defRPr/>
            </a:pPr>
            <a:fld id="{BD202B43-F39D-494A-8657-AC9E53F481F8}" type="datetimeFigureOut">
              <a:rPr lang="en-US" altLang="en-US"/>
              <a:pPr>
                <a:defRPr/>
              </a:pPr>
              <a:t>1/26/18</a:t>
            </a:fld>
            <a:endParaRPr lang="en-US" altLang="en-US"/>
          </a:p>
        </p:txBody>
      </p:sp>
      <p:sp>
        <p:nvSpPr>
          <p:cNvPr id="8" name="Footer Placeholder 4">
            <a:extLst>
              <a:ext uri="{FF2B5EF4-FFF2-40B4-BE49-F238E27FC236}">
                <a16:creationId xmlns:a16="http://schemas.microsoft.com/office/drawing/2014/main" id="{698D5D82-DB9D-B84F-B7D7-BF690059898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7058D0A-A622-3D4D-9B5B-609C72886076}"/>
              </a:ext>
            </a:extLst>
          </p:cNvPr>
          <p:cNvSpPr>
            <a:spLocks noGrp="1"/>
          </p:cNvSpPr>
          <p:nvPr>
            <p:ph type="sldNum" sz="quarter" idx="12"/>
          </p:nvPr>
        </p:nvSpPr>
        <p:spPr/>
        <p:txBody>
          <a:bodyPr/>
          <a:lstStyle>
            <a:lvl1pPr>
              <a:defRPr/>
            </a:lvl1pPr>
          </a:lstStyle>
          <a:p>
            <a:pPr>
              <a:defRPr/>
            </a:pPr>
            <a:fld id="{5A4966DF-1461-F547-A78B-209F947862C4}" type="slidenum">
              <a:rPr lang="en-US" altLang="en-US"/>
              <a:pPr>
                <a:defRPr/>
              </a:pPr>
              <a:t>‹#›</a:t>
            </a:fld>
            <a:endParaRPr lang="en-US" altLang="en-US"/>
          </a:p>
        </p:txBody>
      </p:sp>
    </p:spTree>
    <p:extLst>
      <p:ext uri="{BB962C8B-B14F-4D97-AF65-F5344CB8AC3E}">
        <p14:creationId xmlns:p14="http://schemas.microsoft.com/office/powerpoint/2010/main" val="18025601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A1EF69E7-6784-5D4E-9262-C87303BCE7D3}"/>
              </a:ext>
            </a:extLst>
          </p:cNvPr>
          <p:cNvSpPr>
            <a:spLocks noGrp="1"/>
          </p:cNvSpPr>
          <p:nvPr>
            <p:ph type="dt" sz="half" idx="10"/>
          </p:nvPr>
        </p:nvSpPr>
        <p:spPr/>
        <p:txBody>
          <a:bodyPr/>
          <a:lstStyle>
            <a:lvl1pPr>
              <a:defRPr/>
            </a:lvl1pPr>
          </a:lstStyle>
          <a:p>
            <a:pPr>
              <a:defRPr/>
            </a:pPr>
            <a:fld id="{CBB2F238-3770-D745-BF1D-219F8F15E5F6}" type="datetimeFigureOut">
              <a:rPr lang="en-US" altLang="en-US"/>
              <a:pPr>
                <a:defRPr/>
              </a:pPr>
              <a:t>1/26/18</a:t>
            </a:fld>
            <a:endParaRPr lang="en-US" altLang="en-US"/>
          </a:p>
        </p:txBody>
      </p:sp>
      <p:sp>
        <p:nvSpPr>
          <p:cNvPr id="4" name="Footer Placeholder 4">
            <a:extLst>
              <a:ext uri="{FF2B5EF4-FFF2-40B4-BE49-F238E27FC236}">
                <a16:creationId xmlns:a16="http://schemas.microsoft.com/office/drawing/2014/main" id="{3E08E19F-AF4B-F44C-B1C4-BB1DAC79317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1B8643D-310A-E04A-A003-45728CDB9D64}"/>
              </a:ext>
            </a:extLst>
          </p:cNvPr>
          <p:cNvSpPr>
            <a:spLocks noGrp="1"/>
          </p:cNvSpPr>
          <p:nvPr>
            <p:ph type="sldNum" sz="quarter" idx="12"/>
          </p:nvPr>
        </p:nvSpPr>
        <p:spPr/>
        <p:txBody>
          <a:bodyPr/>
          <a:lstStyle>
            <a:lvl1pPr>
              <a:defRPr/>
            </a:lvl1pPr>
          </a:lstStyle>
          <a:p>
            <a:pPr>
              <a:defRPr/>
            </a:pPr>
            <a:fld id="{AF850A77-2FB5-0E42-BC7A-02142F98D888}" type="slidenum">
              <a:rPr lang="en-US" altLang="en-US"/>
              <a:pPr>
                <a:defRPr/>
              </a:pPr>
              <a:t>‹#›</a:t>
            </a:fld>
            <a:endParaRPr lang="en-US" altLang="en-US"/>
          </a:p>
        </p:txBody>
      </p:sp>
    </p:spTree>
    <p:extLst>
      <p:ext uri="{BB962C8B-B14F-4D97-AF65-F5344CB8AC3E}">
        <p14:creationId xmlns:p14="http://schemas.microsoft.com/office/powerpoint/2010/main" val="26754980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BA3504F-A228-8F45-BA47-622307814F6F}"/>
              </a:ext>
            </a:extLst>
          </p:cNvPr>
          <p:cNvSpPr>
            <a:spLocks noGrp="1"/>
          </p:cNvSpPr>
          <p:nvPr>
            <p:ph type="dt" sz="half" idx="10"/>
          </p:nvPr>
        </p:nvSpPr>
        <p:spPr/>
        <p:txBody>
          <a:bodyPr/>
          <a:lstStyle>
            <a:lvl1pPr>
              <a:defRPr/>
            </a:lvl1pPr>
          </a:lstStyle>
          <a:p>
            <a:pPr>
              <a:defRPr/>
            </a:pPr>
            <a:fld id="{6C617547-5DDB-FA40-BE70-183441304014}" type="datetimeFigureOut">
              <a:rPr lang="en-US" altLang="en-US"/>
              <a:pPr>
                <a:defRPr/>
              </a:pPr>
              <a:t>1/26/18</a:t>
            </a:fld>
            <a:endParaRPr lang="en-US" altLang="en-US"/>
          </a:p>
        </p:txBody>
      </p:sp>
      <p:sp>
        <p:nvSpPr>
          <p:cNvPr id="3" name="Footer Placeholder 4">
            <a:extLst>
              <a:ext uri="{FF2B5EF4-FFF2-40B4-BE49-F238E27FC236}">
                <a16:creationId xmlns:a16="http://schemas.microsoft.com/office/drawing/2014/main" id="{AF993AC5-2B66-C444-A4C9-BF333CC18CD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E714499-054C-DF41-814D-2DAF323A79E1}"/>
              </a:ext>
            </a:extLst>
          </p:cNvPr>
          <p:cNvSpPr>
            <a:spLocks noGrp="1"/>
          </p:cNvSpPr>
          <p:nvPr>
            <p:ph type="sldNum" sz="quarter" idx="12"/>
          </p:nvPr>
        </p:nvSpPr>
        <p:spPr/>
        <p:txBody>
          <a:bodyPr/>
          <a:lstStyle>
            <a:lvl1pPr>
              <a:defRPr/>
            </a:lvl1pPr>
          </a:lstStyle>
          <a:p>
            <a:pPr>
              <a:defRPr/>
            </a:pPr>
            <a:fld id="{B7CD5E15-F417-6449-968D-4151ABF1339A}" type="slidenum">
              <a:rPr lang="en-US" altLang="en-US"/>
              <a:pPr>
                <a:defRPr/>
              </a:pPr>
              <a:t>‹#›</a:t>
            </a:fld>
            <a:endParaRPr lang="en-US" altLang="en-US"/>
          </a:p>
        </p:txBody>
      </p:sp>
    </p:spTree>
    <p:extLst>
      <p:ext uri="{BB962C8B-B14F-4D97-AF65-F5344CB8AC3E}">
        <p14:creationId xmlns:p14="http://schemas.microsoft.com/office/powerpoint/2010/main" val="2402050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C2AF5359-145B-8D47-B88E-3BA5C7A65200}" type="datetimeFigureOut">
              <a:rPr lang="en-US" altLang="en-US"/>
              <a:pPr>
                <a:defRPr/>
              </a:pPr>
              <a:t>1/26/18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D1348C-BE26-9847-ABB5-4C4B15908BC9}" type="slidenum">
              <a:rPr lang="en-US" altLang="en-US"/>
              <a:pPr>
                <a:defRPr/>
              </a:pPr>
              <a:t>‹#›</a:t>
            </a:fld>
            <a:endParaRPr lang="en-US" altLang="en-US"/>
          </a:p>
        </p:txBody>
      </p:sp>
    </p:spTree>
    <p:extLst>
      <p:ext uri="{BB962C8B-B14F-4D97-AF65-F5344CB8AC3E}">
        <p14:creationId xmlns:p14="http://schemas.microsoft.com/office/powerpoint/2010/main" val="2139517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EC3FB46E-5774-2340-96E2-BA36BF14378C}"/>
              </a:ext>
            </a:extLst>
          </p:cNvPr>
          <p:cNvSpPr>
            <a:spLocks noGrp="1"/>
          </p:cNvSpPr>
          <p:nvPr>
            <p:ph type="dt" sz="half" idx="10"/>
          </p:nvPr>
        </p:nvSpPr>
        <p:spPr/>
        <p:txBody>
          <a:bodyPr/>
          <a:lstStyle>
            <a:lvl1pPr>
              <a:defRPr/>
            </a:lvl1pPr>
          </a:lstStyle>
          <a:p>
            <a:pPr>
              <a:defRPr/>
            </a:pPr>
            <a:fld id="{1B9B7050-D8D9-7249-A7EB-794FFA22F3F5}" type="datetimeFigureOut">
              <a:rPr lang="en-US" altLang="en-US"/>
              <a:pPr>
                <a:defRPr/>
              </a:pPr>
              <a:t>1/26/18</a:t>
            </a:fld>
            <a:endParaRPr lang="en-US" altLang="en-US"/>
          </a:p>
        </p:txBody>
      </p:sp>
      <p:sp>
        <p:nvSpPr>
          <p:cNvPr id="6" name="Footer Placeholder 4">
            <a:extLst>
              <a:ext uri="{FF2B5EF4-FFF2-40B4-BE49-F238E27FC236}">
                <a16:creationId xmlns:a16="http://schemas.microsoft.com/office/drawing/2014/main" id="{9375FFBF-94E7-A543-83DB-50516EE541B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8D5EDEE-35C2-0E41-AEC7-73A20DBE94D7}"/>
              </a:ext>
            </a:extLst>
          </p:cNvPr>
          <p:cNvSpPr>
            <a:spLocks noGrp="1"/>
          </p:cNvSpPr>
          <p:nvPr>
            <p:ph type="sldNum" sz="quarter" idx="12"/>
          </p:nvPr>
        </p:nvSpPr>
        <p:spPr/>
        <p:txBody>
          <a:bodyPr/>
          <a:lstStyle>
            <a:lvl1pPr>
              <a:defRPr/>
            </a:lvl1pPr>
          </a:lstStyle>
          <a:p>
            <a:pPr>
              <a:defRPr/>
            </a:pPr>
            <a:fld id="{C6507FB3-17A6-C34D-87D9-62C776118E16}" type="slidenum">
              <a:rPr lang="en-US" altLang="en-US"/>
              <a:pPr>
                <a:defRPr/>
              </a:pPr>
              <a:t>‹#›</a:t>
            </a:fld>
            <a:endParaRPr lang="en-US" altLang="en-US"/>
          </a:p>
        </p:txBody>
      </p:sp>
    </p:spTree>
    <p:extLst>
      <p:ext uri="{BB962C8B-B14F-4D97-AF65-F5344CB8AC3E}">
        <p14:creationId xmlns:p14="http://schemas.microsoft.com/office/powerpoint/2010/main" val="21162960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E9C5A41B-3B6D-8C4D-BEDA-6AF38F94D04C}"/>
              </a:ext>
            </a:extLst>
          </p:cNvPr>
          <p:cNvSpPr>
            <a:spLocks noGrp="1"/>
          </p:cNvSpPr>
          <p:nvPr>
            <p:ph type="dt" sz="half" idx="10"/>
          </p:nvPr>
        </p:nvSpPr>
        <p:spPr/>
        <p:txBody>
          <a:bodyPr/>
          <a:lstStyle>
            <a:lvl1pPr>
              <a:defRPr/>
            </a:lvl1pPr>
          </a:lstStyle>
          <a:p>
            <a:pPr>
              <a:defRPr/>
            </a:pPr>
            <a:fld id="{3DA1AAB1-C499-7944-9461-7B192CB0F8CD}" type="datetimeFigureOut">
              <a:rPr lang="en-US" altLang="en-US"/>
              <a:pPr>
                <a:defRPr/>
              </a:pPr>
              <a:t>1/26/18</a:t>
            </a:fld>
            <a:endParaRPr lang="en-US" altLang="en-US"/>
          </a:p>
        </p:txBody>
      </p:sp>
      <p:sp>
        <p:nvSpPr>
          <p:cNvPr id="6" name="Footer Placeholder 4">
            <a:extLst>
              <a:ext uri="{FF2B5EF4-FFF2-40B4-BE49-F238E27FC236}">
                <a16:creationId xmlns:a16="http://schemas.microsoft.com/office/drawing/2014/main" id="{DD9713A1-0081-DE43-B6A9-F4564AB079E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B418961-2BEA-DC40-A783-1418AB959963}"/>
              </a:ext>
            </a:extLst>
          </p:cNvPr>
          <p:cNvSpPr>
            <a:spLocks noGrp="1"/>
          </p:cNvSpPr>
          <p:nvPr>
            <p:ph type="sldNum" sz="quarter" idx="12"/>
          </p:nvPr>
        </p:nvSpPr>
        <p:spPr/>
        <p:txBody>
          <a:bodyPr/>
          <a:lstStyle>
            <a:lvl1pPr>
              <a:defRPr/>
            </a:lvl1pPr>
          </a:lstStyle>
          <a:p>
            <a:pPr>
              <a:defRPr/>
            </a:pPr>
            <a:fld id="{5514B7BF-3BF2-354B-A499-40D67DAE9BDD}" type="slidenum">
              <a:rPr lang="en-US" altLang="en-US"/>
              <a:pPr>
                <a:defRPr/>
              </a:pPr>
              <a:t>‹#›</a:t>
            </a:fld>
            <a:endParaRPr lang="en-US" altLang="en-US"/>
          </a:p>
        </p:txBody>
      </p:sp>
    </p:spTree>
    <p:extLst>
      <p:ext uri="{BB962C8B-B14F-4D97-AF65-F5344CB8AC3E}">
        <p14:creationId xmlns:p14="http://schemas.microsoft.com/office/powerpoint/2010/main" val="42489925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44C0392-3812-254C-8B7A-66993F970E1B}"/>
              </a:ext>
            </a:extLst>
          </p:cNvPr>
          <p:cNvSpPr>
            <a:spLocks noGrp="1"/>
          </p:cNvSpPr>
          <p:nvPr>
            <p:ph type="dt" sz="half" idx="10"/>
          </p:nvPr>
        </p:nvSpPr>
        <p:spPr/>
        <p:txBody>
          <a:bodyPr/>
          <a:lstStyle>
            <a:lvl1pPr>
              <a:defRPr/>
            </a:lvl1pPr>
          </a:lstStyle>
          <a:p>
            <a:pPr>
              <a:defRPr/>
            </a:pPr>
            <a:fld id="{9731F3C9-BD48-F14A-A541-B313435F2433}" type="datetimeFigureOut">
              <a:rPr lang="en-US" altLang="en-US"/>
              <a:pPr>
                <a:defRPr/>
              </a:pPr>
              <a:t>1/26/18</a:t>
            </a:fld>
            <a:endParaRPr lang="en-US" altLang="en-US"/>
          </a:p>
        </p:txBody>
      </p:sp>
      <p:sp>
        <p:nvSpPr>
          <p:cNvPr id="5" name="Footer Placeholder 4">
            <a:extLst>
              <a:ext uri="{FF2B5EF4-FFF2-40B4-BE49-F238E27FC236}">
                <a16:creationId xmlns:a16="http://schemas.microsoft.com/office/drawing/2014/main" id="{15617785-B096-2246-A315-F3A176B0EB5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49C5EB1-A3F3-5240-AB39-02AFC562AF62}"/>
              </a:ext>
            </a:extLst>
          </p:cNvPr>
          <p:cNvSpPr>
            <a:spLocks noGrp="1"/>
          </p:cNvSpPr>
          <p:nvPr>
            <p:ph type="sldNum" sz="quarter" idx="12"/>
          </p:nvPr>
        </p:nvSpPr>
        <p:spPr/>
        <p:txBody>
          <a:bodyPr/>
          <a:lstStyle>
            <a:lvl1pPr>
              <a:defRPr/>
            </a:lvl1pPr>
          </a:lstStyle>
          <a:p>
            <a:pPr>
              <a:defRPr/>
            </a:pPr>
            <a:fld id="{970833A0-F85C-9646-BCE5-F30397F42161}" type="slidenum">
              <a:rPr lang="en-US" altLang="en-US"/>
              <a:pPr>
                <a:defRPr/>
              </a:pPr>
              <a:t>‹#›</a:t>
            </a:fld>
            <a:endParaRPr lang="en-US" altLang="en-US"/>
          </a:p>
        </p:txBody>
      </p:sp>
    </p:spTree>
    <p:extLst>
      <p:ext uri="{BB962C8B-B14F-4D97-AF65-F5344CB8AC3E}">
        <p14:creationId xmlns:p14="http://schemas.microsoft.com/office/powerpoint/2010/main" val="555008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04F5C9A-F48D-B84C-94EF-D18FD2D63B04}"/>
              </a:ext>
            </a:extLst>
          </p:cNvPr>
          <p:cNvSpPr>
            <a:spLocks noGrp="1"/>
          </p:cNvSpPr>
          <p:nvPr>
            <p:ph type="dt" sz="half" idx="10"/>
          </p:nvPr>
        </p:nvSpPr>
        <p:spPr/>
        <p:txBody>
          <a:bodyPr/>
          <a:lstStyle>
            <a:lvl1pPr>
              <a:defRPr/>
            </a:lvl1pPr>
          </a:lstStyle>
          <a:p>
            <a:pPr>
              <a:defRPr/>
            </a:pPr>
            <a:fld id="{CCD45FC6-BBD4-1C48-9AF5-FB90EBE9322A}" type="datetimeFigureOut">
              <a:rPr lang="en-US" altLang="en-US"/>
              <a:pPr>
                <a:defRPr/>
              </a:pPr>
              <a:t>1/26/18</a:t>
            </a:fld>
            <a:endParaRPr lang="en-US" altLang="en-US"/>
          </a:p>
        </p:txBody>
      </p:sp>
      <p:sp>
        <p:nvSpPr>
          <p:cNvPr id="5" name="Footer Placeholder 4">
            <a:extLst>
              <a:ext uri="{FF2B5EF4-FFF2-40B4-BE49-F238E27FC236}">
                <a16:creationId xmlns:a16="http://schemas.microsoft.com/office/drawing/2014/main" id="{0D8BDA38-88B8-F84B-B503-A9CA438824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0C07568-DAF8-5144-847B-5811EF8083D2}"/>
              </a:ext>
            </a:extLst>
          </p:cNvPr>
          <p:cNvSpPr>
            <a:spLocks noGrp="1"/>
          </p:cNvSpPr>
          <p:nvPr>
            <p:ph type="sldNum" sz="quarter" idx="12"/>
          </p:nvPr>
        </p:nvSpPr>
        <p:spPr/>
        <p:txBody>
          <a:bodyPr/>
          <a:lstStyle>
            <a:lvl1pPr>
              <a:defRPr/>
            </a:lvl1pPr>
          </a:lstStyle>
          <a:p>
            <a:pPr>
              <a:defRPr/>
            </a:pPr>
            <a:fld id="{F8927C6A-A06B-B14F-A055-32AD16109E60}" type="slidenum">
              <a:rPr lang="en-US" altLang="en-US"/>
              <a:pPr>
                <a:defRPr/>
              </a:pPr>
              <a:t>‹#›</a:t>
            </a:fld>
            <a:endParaRPr lang="en-US" altLang="en-US"/>
          </a:p>
        </p:txBody>
      </p:sp>
    </p:spTree>
    <p:extLst>
      <p:ext uri="{BB962C8B-B14F-4D97-AF65-F5344CB8AC3E}">
        <p14:creationId xmlns:p14="http://schemas.microsoft.com/office/powerpoint/2010/main" val="3509244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15040233-A568-A941-A847-2833AECD3EFE}" type="datetimeFigureOut">
              <a:rPr lang="en-US" altLang="en-US"/>
              <a:pPr>
                <a:defRPr/>
              </a:pPr>
              <a:t>1/26/18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CC5CCA-6535-AD41-83DC-71C19C70CD98}" type="slidenum">
              <a:rPr lang="en-US" altLang="en-US"/>
              <a:pPr>
                <a:defRPr/>
              </a:pPr>
              <a:t>‹#›</a:t>
            </a:fld>
            <a:endParaRPr lang="en-US" altLang="en-US"/>
          </a:p>
        </p:txBody>
      </p:sp>
    </p:spTree>
    <p:extLst>
      <p:ext uri="{BB962C8B-B14F-4D97-AF65-F5344CB8AC3E}">
        <p14:creationId xmlns:p14="http://schemas.microsoft.com/office/powerpoint/2010/main" val="999890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FBD8ECD5-FE05-4040-88D9-527986453A0B}" type="datetimeFigureOut">
              <a:rPr lang="en-US" altLang="en-US"/>
              <a:pPr>
                <a:defRPr/>
              </a:pPr>
              <a:t>1/26/18</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75D06DE-87A5-E84A-BB86-080AF55EDC3E}" type="slidenum">
              <a:rPr lang="en-US" altLang="en-US"/>
              <a:pPr>
                <a:defRPr/>
              </a:pPr>
              <a:t>‹#›</a:t>
            </a:fld>
            <a:endParaRPr lang="en-US" altLang="en-US"/>
          </a:p>
        </p:txBody>
      </p:sp>
    </p:spTree>
    <p:extLst>
      <p:ext uri="{BB962C8B-B14F-4D97-AF65-F5344CB8AC3E}">
        <p14:creationId xmlns:p14="http://schemas.microsoft.com/office/powerpoint/2010/main" val="1107843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81491B2-0A59-F046-86A3-969C54462C55}" type="datetimeFigureOut">
              <a:rPr lang="en-US" altLang="en-US"/>
              <a:pPr>
                <a:defRPr/>
              </a:pPr>
              <a:t>1/26/18</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C14A060-D45C-174E-A869-72F946068CDE}" type="slidenum">
              <a:rPr lang="en-US" altLang="en-US"/>
              <a:pPr>
                <a:defRPr/>
              </a:pPr>
              <a:t>‹#›</a:t>
            </a:fld>
            <a:endParaRPr lang="en-US" altLang="en-US"/>
          </a:p>
        </p:txBody>
      </p:sp>
    </p:spTree>
    <p:extLst>
      <p:ext uri="{BB962C8B-B14F-4D97-AF65-F5344CB8AC3E}">
        <p14:creationId xmlns:p14="http://schemas.microsoft.com/office/powerpoint/2010/main" val="846720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80BB54B-ADDD-4749-8108-B925B94382FC}" type="datetimeFigureOut">
              <a:rPr lang="en-US" altLang="en-US"/>
              <a:pPr>
                <a:defRPr/>
              </a:pPr>
              <a:t>1/26/18</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108AD7E-3214-674B-A4A7-8C0415C841E5}" type="slidenum">
              <a:rPr lang="en-US" altLang="en-US"/>
              <a:pPr>
                <a:defRPr/>
              </a:pPr>
              <a:t>‹#›</a:t>
            </a:fld>
            <a:endParaRPr lang="en-US" altLang="en-US"/>
          </a:p>
        </p:txBody>
      </p:sp>
    </p:spTree>
    <p:extLst>
      <p:ext uri="{BB962C8B-B14F-4D97-AF65-F5344CB8AC3E}">
        <p14:creationId xmlns:p14="http://schemas.microsoft.com/office/powerpoint/2010/main" val="1602680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1798E437-E633-AD41-ABE6-2FC675AAEAF8}" type="datetimeFigureOut">
              <a:rPr lang="en-US" altLang="en-US"/>
              <a:pPr>
                <a:defRPr/>
              </a:pPr>
              <a:t>1/26/18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945DAD-2ECD-A143-8779-8B189105EDF5}" type="slidenum">
              <a:rPr lang="en-US" altLang="en-US"/>
              <a:pPr>
                <a:defRPr/>
              </a:pPr>
              <a:t>‹#›</a:t>
            </a:fld>
            <a:endParaRPr lang="en-US" altLang="en-US"/>
          </a:p>
        </p:txBody>
      </p:sp>
    </p:spTree>
    <p:extLst>
      <p:ext uri="{BB962C8B-B14F-4D97-AF65-F5344CB8AC3E}">
        <p14:creationId xmlns:p14="http://schemas.microsoft.com/office/powerpoint/2010/main" val="368754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0FE9B902-D582-9341-AB0E-7E92A2BB4491}" type="datetimeFigureOut">
              <a:rPr lang="en-US" altLang="en-US"/>
              <a:pPr>
                <a:defRPr/>
              </a:pPr>
              <a:t>1/26/18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838835-F3FF-D241-AEF1-C75DDFA8CBBE}" type="slidenum">
              <a:rPr lang="en-US" altLang="en-US"/>
              <a:pPr>
                <a:defRPr/>
              </a:pPr>
              <a:t>‹#›</a:t>
            </a:fld>
            <a:endParaRPr lang="en-US" altLang="en-US"/>
          </a:p>
        </p:txBody>
      </p:sp>
    </p:spTree>
    <p:extLst>
      <p:ext uri="{BB962C8B-B14F-4D97-AF65-F5344CB8AC3E}">
        <p14:creationId xmlns:p14="http://schemas.microsoft.com/office/powerpoint/2010/main" val="11529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MS PGothic" pitchFamily="34" charset="-128"/>
              </a:defRPr>
            </a:lvl1pPr>
          </a:lstStyle>
          <a:p>
            <a:pPr>
              <a:defRPr/>
            </a:pPr>
            <a:fld id="{8DA23D69-59EA-264F-A9E7-C52846D8D545}" type="datetimeFigureOut">
              <a:rPr lang="en-US" altLang="en-US"/>
              <a:pPr>
                <a:defRPr/>
              </a:pPr>
              <a:t>1/26/18</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MS PGothic" pitchFamily="34" charset="-128"/>
              </a:defRPr>
            </a:lvl1pPr>
          </a:lstStyle>
          <a:p>
            <a:pPr>
              <a:defRPr/>
            </a:pPr>
            <a:fld id="{3A01B2BD-27E9-6844-82CF-712BE964317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eaLnBrk="1" fontAlgn="auto" hangingPunct="1">
              <a:spcBef>
                <a:spcPts val="0"/>
              </a:spcBef>
              <a:spcAft>
                <a:spcPts val="0"/>
              </a:spcAft>
            </a:pPr>
            <a:fld id="{E5941A5F-427D-0549-9CEB-A44B47FC7D9B}" type="datetimeFigureOut">
              <a:rPr lang="en-US" smtClean="0">
                <a:solidFill>
                  <a:prstClr val="black">
                    <a:tint val="75000"/>
                  </a:prstClr>
                </a:solidFill>
                <a:latin typeface="Calibri"/>
                <a:ea typeface=""/>
              </a:rPr>
              <a:pPr defTabSz="685800" eaLnBrk="1" fontAlgn="auto" hangingPunct="1">
                <a:spcBef>
                  <a:spcPts val="0"/>
                </a:spcBef>
                <a:spcAft>
                  <a:spcPts val="0"/>
                </a:spcAft>
              </a:pPr>
              <a:t>1/26/18</a:t>
            </a:fld>
            <a:endParaRPr lang="en-US">
              <a:solidFill>
                <a:prstClr val="black">
                  <a:tint val="75000"/>
                </a:prstClr>
              </a:solidFill>
              <a:latin typeface="Calibri"/>
              <a:ea typeface=""/>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eaLnBrk="1" fontAlgn="auto" hangingPunct="1">
              <a:spcBef>
                <a:spcPts val="0"/>
              </a:spcBef>
              <a:spcAft>
                <a:spcPts val="0"/>
              </a:spcAft>
            </a:pPr>
            <a:endParaRPr lang="en-US">
              <a:solidFill>
                <a:prstClr val="black">
                  <a:tint val="75000"/>
                </a:prstClr>
              </a:solidFill>
              <a:latin typeface="Calibri"/>
              <a:ea typeface=""/>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eaLnBrk="1" fontAlgn="auto" hangingPunct="1">
              <a:spcBef>
                <a:spcPts val="0"/>
              </a:spcBef>
              <a:spcAft>
                <a:spcPts val="0"/>
              </a:spcAft>
            </a:pPr>
            <a:fld id="{A0ACA69E-C546-C74F-9691-C2CB0D7117A0}" type="slidenum">
              <a:rPr lang="en-US" smtClean="0">
                <a:solidFill>
                  <a:prstClr val="black">
                    <a:tint val="75000"/>
                  </a:prstClr>
                </a:solidFill>
                <a:latin typeface="Calibri"/>
                <a:ea typeface=""/>
              </a:rPr>
              <a:pPr defTabSz="685800" eaLnBrk="1" fontAlgn="auto" hangingPunct="1">
                <a:spcBef>
                  <a:spcPts val="0"/>
                </a:spcBef>
                <a:spcAft>
                  <a:spcPts val="0"/>
                </a:spcAft>
              </a:pPr>
              <a:t>‹#›</a:t>
            </a:fld>
            <a:endParaRPr lang="en-US">
              <a:solidFill>
                <a:prstClr val="black">
                  <a:tint val="75000"/>
                </a:prstClr>
              </a:solidFill>
              <a:latin typeface="Calibri"/>
              <a:ea typeface=""/>
            </a:endParaRPr>
          </a:p>
        </p:txBody>
      </p:sp>
    </p:spTree>
    <p:extLst>
      <p:ext uri="{BB962C8B-B14F-4D97-AF65-F5344CB8AC3E}">
        <p14:creationId xmlns:p14="http://schemas.microsoft.com/office/powerpoint/2010/main" val="10946258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0CB5D35-2687-2B44-856F-551334A151D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910091AC-F44B-1B4C-81A8-D427F31905F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475C2637-3B3D-D545-AED1-F4917343048A}"/>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MS PGothic" pitchFamily="34" charset="-128"/>
              </a:defRPr>
            </a:lvl1pPr>
          </a:lstStyle>
          <a:p>
            <a:pPr>
              <a:defRPr/>
            </a:pPr>
            <a:fld id="{3064A80A-77B5-E441-9800-37DC4734300B}" type="datetimeFigureOut">
              <a:rPr lang="en-US" altLang="en-US"/>
              <a:pPr>
                <a:defRPr/>
              </a:pPr>
              <a:t>1/26/18</a:t>
            </a:fld>
            <a:endParaRPr lang="en-US" altLang="en-US"/>
          </a:p>
        </p:txBody>
      </p:sp>
      <p:sp>
        <p:nvSpPr>
          <p:cNvPr id="5" name="Footer Placeholder 4">
            <a:extLst>
              <a:ext uri="{FF2B5EF4-FFF2-40B4-BE49-F238E27FC236}">
                <a16:creationId xmlns:a16="http://schemas.microsoft.com/office/drawing/2014/main" id="{2022BD78-AF99-D44C-B15D-BB309D2614A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B01E729-6701-7645-81F8-1D4493A5CEE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MS PGothic" pitchFamily="34" charset="-128"/>
              </a:defRPr>
            </a:lvl1pPr>
          </a:lstStyle>
          <a:p>
            <a:pPr>
              <a:defRPr/>
            </a:pPr>
            <a:fld id="{88F14887-E87B-3A48-81C3-5A301D05BA13}" type="slidenum">
              <a:rPr lang="en-US" altLang="en-US"/>
              <a:pPr>
                <a:defRPr/>
              </a:pPr>
              <a:t>‹#›</a:t>
            </a:fld>
            <a:endParaRPr lang="en-US" altLang="en-US"/>
          </a:p>
        </p:txBody>
      </p:sp>
    </p:spTree>
    <p:extLst>
      <p:ext uri="{BB962C8B-B14F-4D97-AF65-F5344CB8AC3E}">
        <p14:creationId xmlns:p14="http://schemas.microsoft.com/office/powerpoint/2010/main" val="171021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5.tiff"/></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538" y="0"/>
            <a:ext cx="9329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AAD9D2-18DE-E241-95A3-F2F95D23EEC3}"/>
              </a:ext>
            </a:extLst>
          </p:cNvPr>
          <p:cNvPicPr>
            <a:picLocks noChangeAspect="1"/>
          </p:cNvPicPr>
          <p:nvPr/>
        </p:nvPicPr>
        <p:blipFill>
          <a:blip r:embed="rId2"/>
          <a:stretch>
            <a:fillRect/>
          </a:stretch>
        </p:blipFill>
        <p:spPr>
          <a:xfrm>
            <a:off x="2587625" y="643913"/>
            <a:ext cx="3968749" cy="5570174"/>
          </a:xfrm>
          <a:prstGeom prst="rect">
            <a:avLst/>
          </a:prstGeom>
        </p:spPr>
      </p:pic>
    </p:spTree>
    <p:extLst>
      <p:ext uri="{BB962C8B-B14F-4D97-AF65-F5344CB8AC3E}">
        <p14:creationId xmlns:p14="http://schemas.microsoft.com/office/powerpoint/2010/main" val="2230742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A58274-60B8-914E-A6DC-C14B6D8C41A1}"/>
              </a:ext>
            </a:extLst>
          </p:cNvPr>
          <p:cNvSpPr txBox="1">
            <a:spLocks noChangeArrowheads="1"/>
          </p:cNvSpPr>
          <p:nvPr/>
        </p:nvSpPr>
        <p:spPr bwMode="auto">
          <a:xfrm>
            <a:off x="846138" y="2489200"/>
            <a:ext cx="738346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Calibri" panose="020F0502020204030204" pitchFamily="34" charset="0"/>
                <a:ea typeface="MS PGothic" pitchFamily="34" charset="-128"/>
              </a:defRPr>
            </a:lvl1pPr>
            <a:lvl2pPr marL="742950" indent="-285750">
              <a:defRPr sz="2400">
                <a:solidFill>
                  <a:schemeClr val="tx1"/>
                </a:solidFill>
                <a:latin typeface="Calibri" panose="020F0502020204030204" pitchFamily="34" charset="0"/>
                <a:ea typeface="MS PGothic" pitchFamily="34" charset="-128"/>
              </a:defRPr>
            </a:lvl2pPr>
            <a:lvl3pPr marL="1143000" indent="-228600">
              <a:defRPr sz="2400">
                <a:solidFill>
                  <a:schemeClr val="tx1"/>
                </a:solidFill>
                <a:latin typeface="Calibri" panose="020F0502020204030204" pitchFamily="34" charset="0"/>
                <a:ea typeface="MS PGothic" pitchFamily="34" charset="-128"/>
              </a:defRPr>
            </a:lvl3pPr>
            <a:lvl4pPr marL="1600200" indent="-228600">
              <a:defRPr sz="2400">
                <a:solidFill>
                  <a:schemeClr val="tx1"/>
                </a:solidFill>
                <a:latin typeface="Calibri" panose="020F0502020204030204" pitchFamily="34" charset="0"/>
                <a:ea typeface="MS PGothic" pitchFamily="34" charset="-128"/>
              </a:defRPr>
            </a:lvl4pPr>
            <a:lvl5pPr marL="2057400" indent="-228600">
              <a:defRPr sz="2400">
                <a:solidFill>
                  <a:schemeClr val="tx1"/>
                </a:solidFill>
                <a:latin typeface="Calibri" panose="020F0502020204030204"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Extremism and Radicalisation KS1</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a:p>
            <a:pPr marL="0" indent="0">
              <a:defRPr/>
            </a:pPr>
            <a:r>
              <a:rPr lang="en-GB" altLang="en-US" sz="1800" dirty="0">
                <a:solidFill>
                  <a:srgbClr val="000000"/>
                </a:solidFill>
                <a:latin typeface="Arial" panose="020B0604020202020204" pitchFamily="34" charset="0"/>
                <a:cs typeface="Arial" panose="020B0604020202020204" pitchFamily="34" charset="0"/>
              </a:rPr>
              <a:t>Suitable for using in class or as an assembly resource, our</a:t>
            </a:r>
          </a:p>
          <a:p>
            <a:pPr marL="0" indent="0">
              <a:defRPr/>
            </a:pPr>
            <a:r>
              <a:rPr lang="en-GB" altLang="en-US" sz="1800" dirty="0">
                <a:solidFill>
                  <a:srgbClr val="000000"/>
                </a:solidFill>
                <a:latin typeface="Arial" panose="020B0604020202020204" pitchFamily="34" charset="0"/>
                <a:cs typeface="Arial" panose="020B0604020202020204" pitchFamily="34" charset="0"/>
              </a:rPr>
              <a:t>3D PSHE KS1 Extremism and Radicalisation unit consists of three fully planned and resourced sessions. S</a:t>
            </a:r>
            <a:r>
              <a:rPr kumimoji="0" lang="en-GB" altLang="en-US" sz="1800" b="0" i="0" u="none" strike="noStrike" kern="1200" cap="none" spc="0" normalizeH="0" baseline="0" noProof="0" dirty="0" err="1">
                <a:ln>
                  <a:noFill/>
                </a:ln>
                <a:solidFill>
                  <a:srgbClr val="000000"/>
                </a:solidFill>
                <a:effectLst/>
                <a:uLnTx/>
                <a:uFillTx/>
                <a:latin typeface="Arial" panose="020B0604020202020204" pitchFamily="34" charset="0"/>
                <a:ea typeface="MS PGothic" pitchFamily="34" charset="-128"/>
                <a:cs typeface="Arial" panose="020B0604020202020204" pitchFamily="34" charset="0"/>
              </a:rPr>
              <a:t>chools</a:t>
            </a:r>
            <a:r>
              <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 can decide to teach in whichever year group(s) they choose or as a whole key stage.</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The unit covers the following areas:-</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altLang="en-US" sz="1800" b="0" i="1"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1800" b="0" i="1"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Fact and Opinion</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1800" b="0" i="1"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Right and Wrong</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1800" b="0" i="1"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Celebrating Differences</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800" b="0" i="1"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1800" b="0" i="1"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a:p>
            <a:pPr marL="285750" marR="0" lvl="0" indent="-28575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39703574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ssolve">
                                      <p:cBhvr>
                                        <p:cTn id="17" dur="500"/>
                                        <p:tgtEl>
                                          <p:spTgt spid="6">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dissolve">
                                      <p:cBhvr>
                                        <p:cTn id="22" dur="500"/>
                                        <p:tgtEl>
                                          <p:spTgt spid="6">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dissolve">
                                      <p:cBhvr>
                                        <p:cTn id="27" dur="500"/>
                                        <p:tgtEl>
                                          <p:spTgt spid="6">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dissolve">
                                      <p:cBhvr>
                                        <p:cTn id="32" dur="500"/>
                                        <p:tgtEl>
                                          <p:spTgt spid="6">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Effect transition="in" filter="dissolve">
                                      <p:cBhvr>
                                        <p:cTn id="37"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A58274-60B8-914E-A6DC-C14B6D8C41A1}"/>
              </a:ext>
            </a:extLst>
          </p:cNvPr>
          <p:cNvSpPr txBox="1">
            <a:spLocks noChangeArrowheads="1"/>
          </p:cNvSpPr>
          <p:nvPr/>
        </p:nvSpPr>
        <p:spPr bwMode="auto">
          <a:xfrm>
            <a:off x="846138" y="2489200"/>
            <a:ext cx="7383462"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Calibri" panose="020F0502020204030204" pitchFamily="34" charset="0"/>
                <a:ea typeface="MS PGothic" pitchFamily="34" charset="-128"/>
              </a:defRPr>
            </a:lvl1pPr>
            <a:lvl2pPr marL="742950" indent="-285750">
              <a:defRPr sz="2400">
                <a:solidFill>
                  <a:schemeClr val="tx1"/>
                </a:solidFill>
                <a:latin typeface="Calibri" panose="020F0502020204030204" pitchFamily="34" charset="0"/>
                <a:ea typeface="MS PGothic" pitchFamily="34" charset="-128"/>
              </a:defRPr>
            </a:lvl2pPr>
            <a:lvl3pPr marL="1143000" indent="-228600">
              <a:defRPr sz="2400">
                <a:solidFill>
                  <a:schemeClr val="tx1"/>
                </a:solidFill>
                <a:latin typeface="Calibri" panose="020F0502020204030204" pitchFamily="34" charset="0"/>
                <a:ea typeface="MS PGothic" pitchFamily="34" charset="-128"/>
              </a:defRPr>
            </a:lvl3pPr>
            <a:lvl4pPr marL="1600200" indent="-228600">
              <a:defRPr sz="2400">
                <a:solidFill>
                  <a:schemeClr val="tx1"/>
                </a:solidFill>
                <a:latin typeface="Calibri" panose="020F0502020204030204" pitchFamily="34" charset="0"/>
                <a:ea typeface="MS PGothic" pitchFamily="34" charset="-128"/>
              </a:defRPr>
            </a:lvl4pPr>
            <a:lvl5pPr marL="2057400" indent="-228600">
              <a:defRPr sz="2400">
                <a:solidFill>
                  <a:schemeClr val="tx1"/>
                </a:solidFill>
                <a:latin typeface="Calibri" panose="020F0502020204030204"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Extremism and Radicalisation KS1</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a:p>
            <a:pPr marL="0" indent="0">
              <a:defRPr/>
            </a:pPr>
            <a:r>
              <a:rPr lang="en-US" altLang="en-US" sz="1800" dirty="0">
                <a:solidFill>
                  <a:srgbClr val="000000"/>
                </a:solidFill>
                <a:latin typeface="Arial" panose="020B0604020202020204" pitchFamily="34" charset="0"/>
                <a:cs typeface="Arial" panose="020B0604020202020204" pitchFamily="34" charset="0"/>
              </a:rPr>
              <a:t>‘The Story of Redfern Right’ provides an age-appropriate, engaging way to explain how a minority of people who have strong opinions and beliefs think they are right and everyone else is wrong. </a:t>
            </a:r>
          </a:p>
          <a:p>
            <a:pPr marL="0" indent="0">
              <a:defRPr/>
            </a:pPr>
            <a:r>
              <a:rPr lang="en-US" altLang="en-US" sz="1800" dirty="0">
                <a:solidFill>
                  <a:srgbClr val="000000"/>
                </a:solidFill>
                <a:latin typeface="Arial" panose="020B0604020202020204" pitchFamily="34" charset="0"/>
                <a:cs typeface="Arial" panose="020B0604020202020204" pitchFamily="34" charset="0"/>
              </a:rPr>
              <a:t>Using animation and repetitive language, pupils are easily able to access the meaning behind the story. </a:t>
            </a:r>
            <a:endParaRPr kumimoji="0" lang="en-US" altLang="en-US" sz="18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1800" b="0" i="1"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a:p>
            <a:pPr marL="285750" marR="0" lvl="0" indent="-28575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pic>
        <p:nvPicPr>
          <p:cNvPr id="2" name="Picture 1">
            <a:extLst>
              <a:ext uri="{FF2B5EF4-FFF2-40B4-BE49-F238E27FC236}">
                <a16:creationId xmlns:a16="http://schemas.microsoft.com/office/drawing/2014/main" id="{AD6B6405-4B9C-6343-945A-C9E371AF56C2}"/>
              </a:ext>
            </a:extLst>
          </p:cNvPr>
          <p:cNvPicPr>
            <a:picLocks noChangeAspect="1"/>
          </p:cNvPicPr>
          <p:nvPr/>
        </p:nvPicPr>
        <p:blipFill>
          <a:blip r:embed="rId4"/>
          <a:stretch>
            <a:fillRect/>
          </a:stretch>
        </p:blipFill>
        <p:spPr>
          <a:xfrm>
            <a:off x="3452069" y="4527278"/>
            <a:ext cx="2239861" cy="1675217"/>
          </a:xfrm>
          <a:prstGeom prst="rect">
            <a:avLst/>
          </a:prstGeom>
        </p:spPr>
      </p:pic>
    </p:spTree>
    <p:extLst>
      <p:ext uri="{BB962C8B-B14F-4D97-AF65-F5344CB8AC3E}">
        <p14:creationId xmlns:p14="http://schemas.microsoft.com/office/powerpoint/2010/main" val="2330137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ssolv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A58274-60B8-914E-A6DC-C14B6D8C41A1}"/>
              </a:ext>
            </a:extLst>
          </p:cNvPr>
          <p:cNvSpPr txBox="1">
            <a:spLocks noChangeArrowheads="1"/>
          </p:cNvSpPr>
          <p:nvPr/>
        </p:nvSpPr>
        <p:spPr bwMode="auto">
          <a:xfrm>
            <a:off x="846138" y="2489200"/>
            <a:ext cx="738346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Calibri" panose="020F0502020204030204" pitchFamily="34" charset="0"/>
                <a:ea typeface="MS PGothic" pitchFamily="34" charset="-128"/>
              </a:defRPr>
            </a:lvl1pPr>
            <a:lvl2pPr marL="742950" indent="-285750">
              <a:defRPr sz="2400">
                <a:solidFill>
                  <a:schemeClr val="tx1"/>
                </a:solidFill>
                <a:latin typeface="Calibri" panose="020F0502020204030204" pitchFamily="34" charset="0"/>
                <a:ea typeface="MS PGothic" pitchFamily="34" charset="-128"/>
              </a:defRPr>
            </a:lvl2pPr>
            <a:lvl3pPr marL="1143000" indent="-228600">
              <a:defRPr sz="2400">
                <a:solidFill>
                  <a:schemeClr val="tx1"/>
                </a:solidFill>
                <a:latin typeface="Calibri" panose="020F0502020204030204" pitchFamily="34" charset="0"/>
                <a:ea typeface="MS PGothic" pitchFamily="34" charset="-128"/>
              </a:defRPr>
            </a:lvl3pPr>
            <a:lvl4pPr marL="1600200" indent="-228600">
              <a:defRPr sz="2400">
                <a:solidFill>
                  <a:schemeClr val="tx1"/>
                </a:solidFill>
                <a:latin typeface="Calibri" panose="020F0502020204030204" pitchFamily="34" charset="0"/>
                <a:ea typeface="MS PGothic" pitchFamily="34" charset="-128"/>
              </a:defRPr>
            </a:lvl4pPr>
            <a:lvl5pPr marL="2057400" indent="-228600">
              <a:defRPr sz="2400">
                <a:solidFill>
                  <a:schemeClr val="tx1"/>
                </a:solidFill>
                <a:latin typeface="Calibri" panose="020F0502020204030204"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Extremism and Radicalisation KS1</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a:p>
            <a:pPr marL="0" lvl="0" indent="0">
              <a:defRPr/>
            </a:pPr>
            <a:r>
              <a:rPr lang="en-US" altLang="en-US" sz="1800" dirty="0">
                <a:solidFill>
                  <a:srgbClr val="000000"/>
                </a:solidFill>
                <a:latin typeface="Arial" panose="020B0604020202020204" pitchFamily="34" charset="0"/>
                <a:cs typeface="Arial" panose="020B0604020202020204" pitchFamily="34" charset="0"/>
              </a:rPr>
              <a:t>The resource also focuses on celebrating difference, with a funky, fresh, up-beat song setting the tone. ‘The Boring Song’ (ironically titled) explains why it is good to be different and that there’s nothing wrong with not being the same as other people, whether that is in how we look, what we like or what we believe! </a:t>
            </a:r>
          </a:p>
          <a:p>
            <a:pPr marL="0" lvl="0" indent="0">
              <a:defRPr/>
            </a:pPr>
            <a:r>
              <a:rPr lang="en-US" altLang="en-US" sz="1800" dirty="0">
                <a:solidFill>
                  <a:srgbClr val="000000"/>
                </a:solidFill>
                <a:latin typeface="Arial" panose="020B0604020202020204" pitchFamily="34" charset="0"/>
                <a:cs typeface="Arial" panose="020B0604020202020204" pitchFamily="34" charset="0"/>
              </a:rPr>
              <a:t>Complete with both karaoke and vocal tracks, sheet music and on-screen lyrics, you’ll be humming this tune all day!</a:t>
            </a:r>
            <a:endParaRPr kumimoji="0" lang="en-US" altLang="en-US" sz="1800" b="0" i="1"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a:p>
            <a:pPr marL="285750" marR="0" lvl="0" indent="-28575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881364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45680" y="3129932"/>
            <a:ext cx="414338"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02817" y="3726435"/>
            <a:ext cx="457200"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3"/>
          <p:cNvSpPr txBox="1">
            <a:spLocks noChangeArrowheads="1"/>
          </p:cNvSpPr>
          <p:nvPr/>
        </p:nvSpPr>
        <p:spPr bwMode="auto">
          <a:xfrm>
            <a:off x="1961421" y="2513679"/>
            <a:ext cx="5183981" cy="1846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defTabSz="685800" eaLnBrk="1" fontAlgn="auto" hangingPunct="1">
              <a:spcBef>
                <a:spcPct val="0"/>
              </a:spcBef>
              <a:spcAft>
                <a:spcPts val="0"/>
              </a:spcAft>
              <a:buNone/>
            </a:pPr>
            <a:r>
              <a:rPr lang="en-GB" altLang="en-US" sz="2400" b="1" dirty="0" err="1">
                <a:solidFill>
                  <a:prstClr val="black"/>
                </a:solidFill>
                <a:latin typeface="Arial" charset="0"/>
              </a:rPr>
              <a:t>www.dimensionscurriculum.co.uk</a:t>
            </a:r>
            <a:endParaRPr lang="en-GB" altLang="en-US" sz="2400" b="1" dirty="0">
              <a:solidFill>
                <a:prstClr val="black"/>
              </a:solidFill>
              <a:latin typeface="Arial" charset="0"/>
            </a:endParaRPr>
          </a:p>
          <a:p>
            <a:pPr algn="ctr" defTabSz="685800" eaLnBrk="1" fontAlgn="auto" hangingPunct="1">
              <a:spcBef>
                <a:spcPct val="0"/>
              </a:spcBef>
              <a:spcAft>
                <a:spcPts val="0"/>
              </a:spcAft>
              <a:buNone/>
            </a:pPr>
            <a:endParaRPr lang="en-GB" altLang="en-US" sz="1800" b="1" dirty="0">
              <a:solidFill>
                <a:prstClr val="black"/>
              </a:solidFill>
              <a:latin typeface="Arial" charset="0"/>
            </a:endParaRPr>
          </a:p>
          <a:p>
            <a:pPr algn="ctr" defTabSz="685800" eaLnBrk="1" fontAlgn="auto" hangingPunct="1">
              <a:spcBef>
                <a:spcPct val="0"/>
              </a:spcBef>
              <a:spcAft>
                <a:spcPts val="0"/>
              </a:spcAft>
              <a:buNone/>
            </a:pPr>
            <a:r>
              <a:rPr lang="en-GB" altLang="en-US" sz="1800" b="1" dirty="0">
                <a:solidFill>
                  <a:prstClr val="black"/>
                </a:solidFill>
                <a:latin typeface="Arial" charset="0"/>
              </a:rPr>
              <a:t>           Dimensions Creative Curriculum</a:t>
            </a:r>
          </a:p>
          <a:p>
            <a:pPr algn="ctr" defTabSz="685800" eaLnBrk="1" fontAlgn="auto" hangingPunct="1">
              <a:spcBef>
                <a:spcPct val="0"/>
              </a:spcBef>
              <a:spcAft>
                <a:spcPts val="0"/>
              </a:spcAft>
              <a:buNone/>
            </a:pPr>
            <a:endParaRPr lang="en-GB" altLang="en-US" sz="1800" b="1" dirty="0">
              <a:solidFill>
                <a:prstClr val="black"/>
              </a:solidFill>
              <a:latin typeface="Arial" charset="0"/>
            </a:endParaRPr>
          </a:p>
          <a:p>
            <a:pPr defTabSz="685800" eaLnBrk="1" fontAlgn="auto" hangingPunct="1">
              <a:spcBef>
                <a:spcPct val="0"/>
              </a:spcBef>
              <a:spcAft>
                <a:spcPts val="0"/>
              </a:spcAft>
              <a:buNone/>
            </a:pPr>
            <a:r>
              <a:rPr lang="en-GB" altLang="en-US" sz="1800" b="1" dirty="0">
                <a:solidFill>
                  <a:prstClr val="black"/>
                </a:solidFill>
                <a:latin typeface="Arial" charset="0"/>
              </a:rPr>
              <a:t>                  @</a:t>
            </a:r>
            <a:r>
              <a:rPr lang="en-GB" altLang="en-US" sz="1800" b="1" dirty="0" err="1">
                <a:solidFill>
                  <a:prstClr val="black"/>
                </a:solidFill>
                <a:latin typeface="Arial" charset="0"/>
              </a:rPr>
              <a:t>DimensionsCC</a:t>
            </a:r>
            <a:endParaRPr lang="en-GB" altLang="en-US" sz="1800" b="1" dirty="0">
              <a:solidFill>
                <a:prstClr val="black"/>
              </a:solidFill>
              <a:latin typeface="Arial" charset="0"/>
            </a:endParaRPr>
          </a:p>
          <a:p>
            <a:pPr algn="ctr" defTabSz="685800" eaLnBrk="1" fontAlgn="auto" hangingPunct="1">
              <a:spcBef>
                <a:spcPct val="0"/>
              </a:spcBef>
              <a:spcAft>
                <a:spcPts val="0"/>
              </a:spcAft>
              <a:buNone/>
            </a:pPr>
            <a:endParaRPr lang="en-GB" altLang="en-US" sz="1800" b="1" dirty="0">
              <a:solidFill>
                <a:prstClr val="black"/>
              </a:solidFill>
              <a:latin typeface="Arial" charset="0"/>
            </a:endParaRPr>
          </a:p>
        </p:txBody>
      </p:sp>
    </p:spTree>
    <p:extLst>
      <p:ext uri="{BB962C8B-B14F-4D97-AF65-F5344CB8AC3E}">
        <p14:creationId xmlns:p14="http://schemas.microsoft.com/office/powerpoint/2010/main" val="20322281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5123</TotalTime>
  <Words>237</Words>
  <Application>Microsoft Macintosh PowerPoint</Application>
  <PresentationFormat>On-screen Show (4:3)</PresentationFormat>
  <Paragraphs>28</Paragraphs>
  <Slides>6</Slides>
  <Notes>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vt:i4>
      </vt:variant>
    </vt:vector>
  </HeadingPairs>
  <TitlesOfParts>
    <vt:vector size="14" baseType="lpstr">
      <vt:lpstr>ＭＳ Ｐゴシック</vt:lpstr>
      <vt:lpstr>ＭＳ Ｐゴシック</vt:lpstr>
      <vt:lpstr>Arial</vt:lpstr>
      <vt:lpstr>Calibri</vt:lpstr>
      <vt:lpstr>Calibri Light</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dc:creator>
  <cp:lastModifiedBy>Elaine Sutton</cp:lastModifiedBy>
  <cp:revision>168</cp:revision>
  <cp:lastPrinted>2015-09-15T11:33:42Z</cp:lastPrinted>
  <dcterms:created xsi:type="dcterms:W3CDTF">2015-08-06T13:02:03Z</dcterms:created>
  <dcterms:modified xsi:type="dcterms:W3CDTF">2018-01-26T12:18:37Z</dcterms:modified>
</cp:coreProperties>
</file>