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307" r:id="rId5"/>
    <p:sldId id="296" r:id="rId6"/>
    <p:sldId id="297" r:id="rId7"/>
    <p:sldId id="298" r:id="rId8"/>
    <p:sldId id="299" r:id="rId9"/>
    <p:sldId id="300" r:id="rId10"/>
    <p:sldId id="304" r:id="rId11"/>
    <p:sldId id="305" r:id="rId12"/>
    <p:sldId id="306" r:id="rId13"/>
  </p:sldIdLst>
  <p:sldSz cx="9834563" cy="552926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742" userDrawn="1">
          <p15:clr>
            <a:srgbClr val="A4A3A4"/>
          </p15:clr>
        </p15:guide>
        <p15:guide id="2" pos="309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DD1"/>
    <a:srgbClr val="A6D3D7"/>
    <a:srgbClr val="F9F4F8"/>
    <a:srgbClr val="EEDEE9"/>
    <a:srgbClr val="E3C8DA"/>
    <a:srgbClr val="D8B3CC"/>
    <a:srgbClr val="D3A7C4"/>
    <a:srgbClr val="F2F9F9"/>
    <a:srgbClr val="D9ECEE"/>
    <a:srgbClr val="BFE0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164" autoAdjust="0"/>
  </p:normalViewPr>
  <p:slideViewPr>
    <p:cSldViewPr>
      <p:cViewPr varScale="1">
        <p:scale>
          <a:sx n="91" d="100"/>
          <a:sy n="91" d="100"/>
        </p:scale>
        <p:origin x="366" y="84"/>
      </p:cViewPr>
      <p:guideLst>
        <p:guide orient="horz" pos="1742"/>
        <p:guide pos="3098"/>
      </p:guideLst>
    </p:cSldViewPr>
  </p:slideViewPr>
  <p:notesTextViewPr>
    <p:cViewPr>
      <p:scale>
        <a:sx n="1" d="1"/>
        <a:sy n="1" d="1"/>
      </p:scale>
      <p:origin x="0" y="0"/>
    </p:cViewPr>
  </p:notesTextViewPr>
  <p:notesViewPr>
    <p:cSldViewPr>
      <p:cViewPr varScale="1">
        <p:scale>
          <a:sx n="83" d="100"/>
          <a:sy n="83" d="100"/>
        </p:scale>
        <p:origin x="201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E58C0B-2CDA-44FF-B650-829777A6A228}" type="doc">
      <dgm:prSet loTypeId="urn:microsoft.com/office/officeart/2005/8/layout/pyramid1" loCatId="pyramid" qsTypeId="urn:microsoft.com/office/officeart/2005/8/quickstyle/simple1" qsCatId="simple" csTypeId="urn:microsoft.com/office/officeart/2005/8/colors/accent1_2" csCatId="accent1" phldr="1"/>
      <dgm:spPr/>
    </dgm:pt>
    <dgm:pt modelId="{4CE7A917-DC9B-4B95-BCF8-8CF47D69D3F5}">
      <dgm:prSet phldrT="[Text]" custT="1"/>
      <dgm:spPr>
        <a:solidFill>
          <a:srgbClr val="92D050"/>
        </a:solidFill>
      </dgm:spPr>
      <dgm:t>
        <a:bodyPr/>
        <a:lstStyle/>
        <a:p>
          <a:pPr algn="ctr"/>
          <a:endParaRPr lang="en-GB" sz="2000" dirty="0" smtClean="0"/>
        </a:p>
        <a:p>
          <a:pPr algn="ctr"/>
          <a:endParaRPr lang="en-GB" sz="2000" dirty="0" smtClean="0"/>
        </a:p>
        <a:p>
          <a:pPr algn="ctr"/>
          <a:r>
            <a:rPr lang="en-GB" sz="3000" dirty="0" smtClean="0">
              <a:solidFill>
                <a:schemeClr val="tx1"/>
              </a:solidFill>
            </a:rPr>
            <a:t>Reduce</a:t>
          </a:r>
        </a:p>
      </dgm:t>
    </dgm:pt>
    <dgm:pt modelId="{91D36399-2ED1-4594-A836-1088D84C2C89}" type="parTrans" cxnId="{45869BF3-47B7-41A9-86E5-CCF437656696}">
      <dgm:prSet/>
      <dgm:spPr/>
      <dgm:t>
        <a:bodyPr/>
        <a:lstStyle/>
        <a:p>
          <a:pPr algn="ctr"/>
          <a:endParaRPr lang="en-GB"/>
        </a:p>
      </dgm:t>
    </dgm:pt>
    <dgm:pt modelId="{BF448285-2DEC-4448-A59B-F5BE2A9E2D06}" type="sibTrans" cxnId="{45869BF3-47B7-41A9-86E5-CCF437656696}">
      <dgm:prSet/>
      <dgm:spPr/>
      <dgm:t>
        <a:bodyPr/>
        <a:lstStyle/>
        <a:p>
          <a:pPr algn="ctr"/>
          <a:endParaRPr lang="en-GB"/>
        </a:p>
      </dgm:t>
    </dgm:pt>
    <dgm:pt modelId="{05C5FCC4-E6BF-4561-84FE-694B0D8EC8C2}">
      <dgm:prSet phldrT="[Text]" custT="1"/>
      <dgm:spPr>
        <a:solidFill>
          <a:srgbClr val="F89108"/>
        </a:solidFill>
      </dgm:spPr>
      <dgm:t>
        <a:bodyPr/>
        <a:lstStyle/>
        <a:p>
          <a:pPr algn="ctr"/>
          <a:r>
            <a:rPr lang="en-GB" sz="3200" dirty="0" smtClean="0">
              <a:solidFill>
                <a:schemeClr val="tx1"/>
              </a:solidFill>
            </a:rPr>
            <a:t>Recover</a:t>
          </a:r>
          <a:endParaRPr lang="en-GB" sz="3200" dirty="0">
            <a:solidFill>
              <a:schemeClr val="tx1"/>
            </a:solidFill>
          </a:endParaRPr>
        </a:p>
      </dgm:t>
    </dgm:pt>
    <dgm:pt modelId="{533452FB-6BE8-49D0-9BBB-9F23C4C03E50}" type="parTrans" cxnId="{F2635D52-1775-4938-8DF8-67F9095CD30C}">
      <dgm:prSet/>
      <dgm:spPr/>
      <dgm:t>
        <a:bodyPr/>
        <a:lstStyle/>
        <a:p>
          <a:pPr algn="ctr"/>
          <a:endParaRPr lang="en-GB"/>
        </a:p>
      </dgm:t>
    </dgm:pt>
    <dgm:pt modelId="{E644391F-53C7-4C2C-BADB-A0605379EA96}" type="sibTrans" cxnId="{F2635D52-1775-4938-8DF8-67F9095CD30C}">
      <dgm:prSet/>
      <dgm:spPr/>
      <dgm:t>
        <a:bodyPr/>
        <a:lstStyle/>
        <a:p>
          <a:pPr algn="ctr"/>
          <a:endParaRPr lang="en-GB"/>
        </a:p>
      </dgm:t>
    </dgm:pt>
    <dgm:pt modelId="{A0116C90-3C5B-401D-AF57-61B7EBF8BD40}">
      <dgm:prSet phldrT="[Text]" custT="1"/>
      <dgm:spPr>
        <a:solidFill>
          <a:srgbClr val="FFFF00"/>
        </a:solidFill>
      </dgm:spPr>
      <dgm:t>
        <a:bodyPr/>
        <a:lstStyle/>
        <a:p>
          <a:pPr algn="ctr"/>
          <a:r>
            <a:rPr lang="en-GB" sz="3200" dirty="0" smtClean="0">
              <a:solidFill>
                <a:srgbClr val="000000"/>
              </a:solidFill>
            </a:rPr>
            <a:t>Reuse</a:t>
          </a:r>
          <a:endParaRPr lang="en-GB" sz="3200" dirty="0">
            <a:solidFill>
              <a:srgbClr val="000000"/>
            </a:solidFill>
          </a:endParaRPr>
        </a:p>
      </dgm:t>
    </dgm:pt>
    <dgm:pt modelId="{D1753181-8F27-4C1F-A2E8-7D3735055A96}" type="parTrans" cxnId="{E5774E82-6046-49D2-A3A3-F2F709857FCB}">
      <dgm:prSet/>
      <dgm:spPr/>
      <dgm:t>
        <a:bodyPr/>
        <a:lstStyle/>
        <a:p>
          <a:pPr algn="ctr"/>
          <a:endParaRPr lang="en-GB"/>
        </a:p>
      </dgm:t>
    </dgm:pt>
    <dgm:pt modelId="{3A791F5C-B464-48ED-8470-EAA60213C637}" type="sibTrans" cxnId="{E5774E82-6046-49D2-A3A3-F2F709857FCB}">
      <dgm:prSet/>
      <dgm:spPr/>
      <dgm:t>
        <a:bodyPr/>
        <a:lstStyle/>
        <a:p>
          <a:pPr algn="ctr"/>
          <a:endParaRPr lang="en-GB"/>
        </a:p>
      </dgm:t>
    </dgm:pt>
    <dgm:pt modelId="{4B18BC53-7BD7-460B-A218-76371B81930F}">
      <dgm:prSet phldrT="[Text]" custT="1"/>
      <dgm:spPr>
        <a:solidFill>
          <a:srgbClr val="FFC000"/>
        </a:solidFill>
      </dgm:spPr>
      <dgm:t>
        <a:bodyPr/>
        <a:lstStyle/>
        <a:p>
          <a:pPr algn="ctr"/>
          <a:r>
            <a:rPr lang="en-GB" sz="3200" dirty="0" smtClean="0">
              <a:solidFill>
                <a:schemeClr val="tx1"/>
              </a:solidFill>
            </a:rPr>
            <a:t>Recycle</a:t>
          </a:r>
          <a:endParaRPr lang="en-GB" sz="3200" dirty="0">
            <a:solidFill>
              <a:schemeClr val="tx1"/>
            </a:solidFill>
          </a:endParaRPr>
        </a:p>
      </dgm:t>
    </dgm:pt>
    <dgm:pt modelId="{8E9F8A31-944D-4787-A8BC-4D031738586D}" type="sibTrans" cxnId="{A119244B-4569-4B14-B1DD-9B8E8B203B54}">
      <dgm:prSet/>
      <dgm:spPr/>
      <dgm:t>
        <a:bodyPr/>
        <a:lstStyle/>
        <a:p>
          <a:pPr algn="ctr"/>
          <a:endParaRPr lang="en-GB"/>
        </a:p>
      </dgm:t>
    </dgm:pt>
    <dgm:pt modelId="{8C3CAB13-1D41-4DAF-AAC8-ACE204D4186F}" type="parTrans" cxnId="{A119244B-4569-4B14-B1DD-9B8E8B203B54}">
      <dgm:prSet/>
      <dgm:spPr/>
      <dgm:t>
        <a:bodyPr/>
        <a:lstStyle/>
        <a:p>
          <a:pPr algn="ctr"/>
          <a:endParaRPr lang="en-GB"/>
        </a:p>
      </dgm:t>
    </dgm:pt>
    <dgm:pt modelId="{8441ECDA-48DE-4815-B338-52865F847B19}" type="pres">
      <dgm:prSet presAssocID="{8AE58C0B-2CDA-44FF-B650-829777A6A228}" presName="Name0" presStyleCnt="0">
        <dgm:presLayoutVars>
          <dgm:dir/>
          <dgm:animLvl val="lvl"/>
          <dgm:resizeHandles val="exact"/>
        </dgm:presLayoutVars>
      </dgm:prSet>
      <dgm:spPr/>
    </dgm:pt>
    <dgm:pt modelId="{E385E1E9-4110-4ACE-921E-11EB6B39CD12}" type="pres">
      <dgm:prSet presAssocID="{4CE7A917-DC9B-4B95-BCF8-8CF47D69D3F5}" presName="Name8" presStyleCnt="0"/>
      <dgm:spPr/>
    </dgm:pt>
    <dgm:pt modelId="{7B2F2770-D911-4090-996A-DE6BDB4D9A22}" type="pres">
      <dgm:prSet presAssocID="{4CE7A917-DC9B-4B95-BCF8-8CF47D69D3F5}" presName="level" presStyleLbl="node1" presStyleIdx="0" presStyleCnt="4" custLinFactNeighborY="-4597">
        <dgm:presLayoutVars>
          <dgm:chMax val="1"/>
          <dgm:bulletEnabled val="1"/>
        </dgm:presLayoutVars>
      </dgm:prSet>
      <dgm:spPr/>
      <dgm:t>
        <a:bodyPr/>
        <a:lstStyle/>
        <a:p>
          <a:endParaRPr lang="en-GB"/>
        </a:p>
      </dgm:t>
    </dgm:pt>
    <dgm:pt modelId="{E16E8F57-52A2-4552-B61F-9218DBAD4A85}" type="pres">
      <dgm:prSet presAssocID="{4CE7A917-DC9B-4B95-BCF8-8CF47D69D3F5}" presName="levelTx" presStyleLbl="revTx" presStyleIdx="0" presStyleCnt="0">
        <dgm:presLayoutVars>
          <dgm:chMax val="1"/>
          <dgm:bulletEnabled val="1"/>
        </dgm:presLayoutVars>
      </dgm:prSet>
      <dgm:spPr/>
      <dgm:t>
        <a:bodyPr/>
        <a:lstStyle/>
        <a:p>
          <a:endParaRPr lang="en-GB"/>
        </a:p>
      </dgm:t>
    </dgm:pt>
    <dgm:pt modelId="{CA462A87-1004-4D3A-97EB-B9F77F1943FE}" type="pres">
      <dgm:prSet presAssocID="{A0116C90-3C5B-401D-AF57-61B7EBF8BD40}" presName="Name8" presStyleCnt="0"/>
      <dgm:spPr/>
    </dgm:pt>
    <dgm:pt modelId="{EE51242C-3514-4B39-A948-BC7CF0D097A8}" type="pres">
      <dgm:prSet presAssocID="{A0116C90-3C5B-401D-AF57-61B7EBF8BD40}" presName="level" presStyleLbl="node1" presStyleIdx="1" presStyleCnt="4" custScaleY="54162">
        <dgm:presLayoutVars>
          <dgm:chMax val="1"/>
          <dgm:bulletEnabled val="1"/>
        </dgm:presLayoutVars>
      </dgm:prSet>
      <dgm:spPr/>
      <dgm:t>
        <a:bodyPr/>
        <a:lstStyle/>
        <a:p>
          <a:endParaRPr lang="en-GB"/>
        </a:p>
      </dgm:t>
    </dgm:pt>
    <dgm:pt modelId="{B886694C-391F-4CA8-AFE8-8B0A2408D820}" type="pres">
      <dgm:prSet presAssocID="{A0116C90-3C5B-401D-AF57-61B7EBF8BD40}" presName="levelTx" presStyleLbl="revTx" presStyleIdx="0" presStyleCnt="0">
        <dgm:presLayoutVars>
          <dgm:chMax val="1"/>
          <dgm:bulletEnabled val="1"/>
        </dgm:presLayoutVars>
      </dgm:prSet>
      <dgm:spPr/>
      <dgm:t>
        <a:bodyPr/>
        <a:lstStyle/>
        <a:p>
          <a:endParaRPr lang="en-GB"/>
        </a:p>
      </dgm:t>
    </dgm:pt>
    <dgm:pt modelId="{72475454-7E27-4C7E-9ACD-60837060EC23}" type="pres">
      <dgm:prSet presAssocID="{4B18BC53-7BD7-460B-A218-76371B81930F}" presName="Name8" presStyleCnt="0"/>
      <dgm:spPr/>
    </dgm:pt>
    <dgm:pt modelId="{2A3C2DFD-0D8F-4C5C-B58E-8FC6C46FDEB3}" type="pres">
      <dgm:prSet presAssocID="{4B18BC53-7BD7-460B-A218-76371B81930F}" presName="level" presStyleLbl="node1" presStyleIdx="2" presStyleCnt="4" custScaleY="60487">
        <dgm:presLayoutVars>
          <dgm:chMax val="1"/>
          <dgm:bulletEnabled val="1"/>
        </dgm:presLayoutVars>
      </dgm:prSet>
      <dgm:spPr/>
      <dgm:t>
        <a:bodyPr/>
        <a:lstStyle/>
        <a:p>
          <a:endParaRPr lang="en-GB"/>
        </a:p>
      </dgm:t>
    </dgm:pt>
    <dgm:pt modelId="{FED5DAF5-CA49-4C12-9A61-B91FC7AAC3EE}" type="pres">
      <dgm:prSet presAssocID="{4B18BC53-7BD7-460B-A218-76371B81930F}" presName="levelTx" presStyleLbl="revTx" presStyleIdx="0" presStyleCnt="0">
        <dgm:presLayoutVars>
          <dgm:chMax val="1"/>
          <dgm:bulletEnabled val="1"/>
        </dgm:presLayoutVars>
      </dgm:prSet>
      <dgm:spPr/>
      <dgm:t>
        <a:bodyPr/>
        <a:lstStyle/>
        <a:p>
          <a:endParaRPr lang="en-GB"/>
        </a:p>
      </dgm:t>
    </dgm:pt>
    <dgm:pt modelId="{52897994-B77B-4216-ABB4-950CA4DC8D17}" type="pres">
      <dgm:prSet presAssocID="{05C5FCC4-E6BF-4561-84FE-694B0D8EC8C2}" presName="Name8" presStyleCnt="0"/>
      <dgm:spPr/>
    </dgm:pt>
    <dgm:pt modelId="{17078417-7D8B-48CF-A92F-484316BADEC6}" type="pres">
      <dgm:prSet presAssocID="{05C5FCC4-E6BF-4561-84FE-694B0D8EC8C2}" presName="level" presStyleLbl="node1" presStyleIdx="3" presStyleCnt="4" custScaleY="57228" custLinFactNeighborX="567" custLinFactNeighborY="-1448">
        <dgm:presLayoutVars>
          <dgm:chMax val="1"/>
          <dgm:bulletEnabled val="1"/>
        </dgm:presLayoutVars>
      </dgm:prSet>
      <dgm:spPr/>
      <dgm:t>
        <a:bodyPr/>
        <a:lstStyle/>
        <a:p>
          <a:endParaRPr lang="en-GB"/>
        </a:p>
      </dgm:t>
    </dgm:pt>
    <dgm:pt modelId="{9CCBA76D-888A-45A4-89C5-E72693D6F373}" type="pres">
      <dgm:prSet presAssocID="{05C5FCC4-E6BF-4561-84FE-694B0D8EC8C2}" presName="levelTx" presStyleLbl="revTx" presStyleIdx="0" presStyleCnt="0">
        <dgm:presLayoutVars>
          <dgm:chMax val="1"/>
          <dgm:bulletEnabled val="1"/>
        </dgm:presLayoutVars>
      </dgm:prSet>
      <dgm:spPr/>
      <dgm:t>
        <a:bodyPr/>
        <a:lstStyle/>
        <a:p>
          <a:endParaRPr lang="en-GB"/>
        </a:p>
      </dgm:t>
    </dgm:pt>
  </dgm:ptLst>
  <dgm:cxnLst>
    <dgm:cxn modelId="{A4F401D4-51D3-472E-A123-34CAF4E71000}" type="presOf" srcId="{4CE7A917-DC9B-4B95-BCF8-8CF47D69D3F5}" destId="{E16E8F57-52A2-4552-B61F-9218DBAD4A85}" srcOrd="1" destOrd="0" presId="urn:microsoft.com/office/officeart/2005/8/layout/pyramid1"/>
    <dgm:cxn modelId="{45869BF3-47B7-41A9-86E5-CCF437656696}" srcId="{8AE58C0B-2CDA-44FF-B650-829777A6A228}" destId="{4CE7A917-DC9B-4B95-BCF8-8CF47D69D3F5}" srcOrd="0" destOrd="0" parTransId="{91D36399-2ED1-4594-A836-1088D84C2C89}" sibTransId="{BF448285-2DEC-4448-A59B-F5BE2A9E2D06}"/>
    <dgm:cxn modelId="{98DB8DEF-2E60-4127-A779-804CB8AE4E68}" type="presOf" srcId="{8AE58C0B-2CDA-44FF-B650-829777A6A228}" destId="{8441ECDA-48DE-4815-B338-52865F847B19}" srcOrd="0" destOrd="0" presId="urn:microsoft.com/office/officeart/2005/8/layout/pyramid1"/>
    <dgm:cxn modelId="{8FD7F1D7-4D92-416B-B57A-2FDB93C1327B}" type="presOf" srcId="{A0116C90-3C5B-401D-AF57-61B7EBF8BD40}" destId="{B886694C-391F-4CA8-AFE8-8B0A2408D820}" srcOrd="1" destOrd="0" presId="urn:microsoft.com/office/officeart/2005/8/layout/pyramid1"/>
    <dgm:cxn modelId="{06064807-048C-4F90-BAA5-BDD91E9FE8B3}" type="presOf" srcId="{A0116C90-3C5B-401D-AF57-61B7EBF8BD40}" destId="{EE51242C-3514-4B39-A948-BC7CF0D097A8}" srcOrd="0" destOrd="0" presId="urn:microsoft.com/office/officeart/2005/8/layout/pyramid1"/>
    <dgm:cxn modelId="{A119244B-4569-4B14-B1DD-9B8E8B203B54}" srcId="{8AE58C0B-2CDA-44FF-B650-829777A6A228}" destId="{4B18BC53-7BD7-460B-A218-76371B81930F}" srcOrd="2" destOrd="0" parTransId="{8C3CAB13-1D41-4DAF-AAC8-ACE204D4186F}" sibTransId="{8E9F8A31-944D-4787-A8BC-4D031738586D}"/>
    <dgm:cxn modelId="{7F1F5C17-D7D7-475D-9D39-CDCF2D245FB6}" type="presOf" srcId="{4B18BC53-7BD7-460B-A218-76371B81930F}" destId="{FED5DAF5-CA49-4C12-9A61-B91FC7AAC3EE}" srcOrd="1" destOrd="0" presId="urn:microsoft.com/office/officeart/2005/8/layout/pyramid1"/>
    <dgm:cxn modelId="{5575C67A-0C21-4461-892F-BE6A00500135}" type="presOf" srcId="{05C5FCC4-E6BF-4561-84FE-694B0D8EC8C2}" destId="{17078417-7D8B-48CF-A92F-484316BADEC6}" srcOrd="0" destOrd="0" presId="urn:microsoft.com/office/officeart/2005/8/layout/pyramid1"/>
    <dgm:cxn modelId="{32A41AD7-5870-4B23-9012-1F4D6DA2DD98}" type="presOf" srcId="{4B18BC53-7BD7-460B-A218-76371B81930F}" destId="{2A3C2DFD-0D8F-4C5C-B58E-8FC6C46FDEB3}" srcOrd="0" destOrd="0" presId="urn:microsoft.com/office/officeart/2005/8/layout/pyramid1"/>
    <dgm:cxn modelId="{F2635D52-1775-4938-8DF8-67F9095CD30C}" srcId="{8AE58C0B-2CDA-44FF-B650-829777A6A228}" destId="{05C5FCC4-E6BF-4561-84FE-694B0D8EC8C2}" srcOrd="3" destOrd="0" parTransId="{533452FB-6BE8-49D0-9BBB-9F23C4C03E50}" sibTransId="{E644391F-53C7-4C2C-BADB-A0605379EA96}"/>
    <dgm:cxn modelId="{E5774E82-6046-49D2-A3A3-F2F709857FCB}" srcId="{8AE58C0B-2CDA-44FF-B650-829777A6A228}" destId="{A0116C90-3C5B-401D-AF57-61B7EBF8BD40}" srcOrd="1" destOrd="0" parTransId="{D1753181-8F27-4C1F-A2E8-7D3735055A96}" sibTransId="{3A791F5C-B464-48ED-8470-EAA60213C637}"/>
    <dgm:cxn modelId="{5EAE9DEC-6D2D-4A20-A399-63738FF6D260}" type="presOf" srcId="{4CE7A917-DC9B-4B95-BCF8-8CF47D69D3F5}" destId="{7B2F2770-D911-4090-996A-DE6BDB4D9A22}" srcOrd="0" destOrd="0" presId="urn:microsoft.com/office/officeart/2005/8/layout/pyramid1"/>
    <dgm:cxn modelId="{32432F32-A930-47DD-8FCC-85F59ADC89E0}" type="presOf" srcId="{05C5FCC4-E6BF-4561-84FE-694B0D8EC8C2}" destId="{9CCBA76D-888A-45A4-89C5-E72693D6F373}" srcOrd="1" destOrd="0" presId="urn:microsoft.com/office/officeart/2005/8/layout/pyramid1"/>
    <dgm:cxn modelId="{59933A1D-F2B9-4A26-81C6-0E2CC0165118}" type="presParOf" srcId="{8441ECDA-48DE-4815-B338-52865F847B19}" destId="{E385E1E9-4110-4ACE-921E-11EB6B39CD12}" srcOrd="0" destOrd="0" presId="urn:microsoft.com/office/officeart/2005/8/layout/pyramid1"/>
    <dgm:cxn modelId="{996E48D0-D202-42AB-A391-4917B5C6A5AC}" type="presParOf" srcId="{E385E1E9-4110-4ACE-921E-11EB6B39CD12}" destId="{7B2F2770-D911-4090-996A-DE6BDB4D9A22}" srcOrd="0" destOrd="0" presId="urn:microsoft.com/office/officeart/2005/8/layout/pyramid1"/>
    <dgm:cxn modelId="{DA7B4396-D621-4146-AD95-609AB66244E9}" type="presParOf" srcId="{E385E1E9-4110-4ACE-921E-11EB6B39CD12}" destId="{E16E8F57-52A2-4552-B61F-9218DBAD4A85}" srcOrd="1" destOrd="0" presId="urn:microsoft.com/office/officeart/2005/8/layout/pyramid1"/>
    <dgm:cxn modelId="{EC82A24A-3DD2-4755-9F29-DB664191B867}" type="presParOf" srcId="{8441ECDA-48DE-4815-B338-52865F847B19}" destId="{CA462A87-1004-4D3A-97EB-B9F77F1943FE}" srcOrd="1" destOrd="0" presId="urn:microsoft.com/office/officeart/2005/8/layout/pyramid1"/>
    <dgm:cxn modelId="{CF355C54-B235-4C01-BFF6-64A352A60EDE}" type="presParOf" srcId="{CA462A87-1004-4D3A-97EB-B9F77F1943FE}" destId="{EE51242C-3514-4B39-A948-BC7CF0D097A8}" srcOrd="0" destOrd="0" presId="urn:microsoft.com/office/officeart/2005/8/layout/pyramid1"/>
    <dgm:cxn modelId="{8C801A4E-5109-4F06-B9F4-02603D0B62EE}" type="presParOf" srcId="{CA462A87-1004-4D3A-97EB-B9F77F1943FE}" destId="{B886694C-391F-4CA8-AFE8-8B0A2408D820}" srcOrd="1" destOrd="0" presId="urn:microsoft.com/office/officeart/2005/8/layout/pyramid1"/>
    <dgm:cxn modelId="{20741B66-1248-498A-A60A-A2F1F460C76C}" type="presParOf" srcId="{8441ECDA-48DE-4815-B338-52865F847B19}" destId="{72475454-7E27-4C7E-9ACD-60837060EC23}" srcOrd="2" destOrd="0" presId="urn:microsoft.com/office/officeart/2005/8/layout/pyramid1"/>
    <dgm:cxn modelId="{F086F507-6E8A-469F-9E1A-58D9928FBAC5}" type="presParOf" srcId="{72475454-7E27-4C7E-9ACD-60837060EC23}" destId="{2A3C2DFD-0D8F-4C5C-B58E-8FC6C46FDEB3}" srcOrd="0" destOrd="0" presId="urn:microsoft.com/office/officeart/2005/8/layout/pyramid1"/>
    <dgm:cxn modelId="{DA9CF36E-5ED5-41A5-87B9-201302E02347}" type="presParOf" srcId="{72475454-7E27-4C7E-9ACD-60837060EC23}" destId="{FED5DAF5-CA49-4C12-9A61-B91FC7AAC3EE}" srcOrd="1" destOrd="0" presId="urn:microsoft.com/office/officeart/2005/8/layout/pyramid1"/>
    <dgm:cxn modelId="{0141D48E-C884-429C-B0EA-1414B537DABD}" type="presParOf" srcId="{8441ECDA-48DE-4815-B338-52865F847B19}" destId="{52897994-B77B-4216-ABB4-950CA4DC8D17}" srcOrd="3" destOrd="0" presId="urn:microsoft.com/office/officeart/2005/8/layout/pyramid1"/>
    <dgm:cxn modelId="{71CE795A-38D5-4B27-83DE-53EEF56231DC}" type="presParOf" srcId="{52897994-B77B-4216-ABB4-950CA4DC8D17}" destId="{17078417-7D8B-48CF-A92F-484316BADEC6}" srcOrd="0" destOrd="0" presId="urn:microsoft.com/office/officeart/2005/8/layout/pyramid1"/>
    <dgm:cxn modelId="{7E588345-3AAB-4F51-BDC7-11FB39DE4772}" type="presParOf" srcId="{52897994-B77B-4216-ABB4-950CA4DC8D17}" destId="{9CCBA76D-888A-45A4-89C5-E72693D6F373}"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F2770-D911-4090-996A-DE6BDB4D9A22}">
      <dsp:nvSpPr>
        <dsp:cNvPr id="0" name=""/>
        <dsp:cNvSpPr/>
      </dsp:nvSpPr>
      <dsp:spPr>
        <a:xfrm>
          <a:off x="1519483" y="0"/>
          <a:ext cx="1768106" cy="1483187"/>
        </a:xfrm>
        <a:prstGeom prst="trapezoid">
          <a:avLst>
            <a:gd name="adj" fmla="val 59605"/>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smtClean="0"/>
        </a:p>
        <a:p>
          <a:pPr lvl="0" algn="ctr" defTabSz="889000">
            <a:lnSpc>
              <a:spcPct val="90000"/>
            </a:lnSpc>
            <a:spcBef>
              <a:spcPct val="0"/>
            </a:spcBef>
            <a:spcAft>
              <a:spcPct val="35000"/>
            </a:spcAft>
          </a:pPr>
          <a:endParaRPr lang="en-GB" sz="2000" kern="1200" dirty="0" smtClean="0"/>
        </a:p>
        <a:p>
          <a:pPr lvl="0" algn="ctr" defTabSz="889000">
            <a:lnSpc>
              <a:spcPct val="90000"/>
            </a:lnSpc>
            <a:spcBef>
              <a:spcPct val="0"/>
            </a:spcBef>
            <a:spcAft>
              <a:spcPct val="35000"/>
            </a:spcAft>
          </a:pPr>
          <a:r>
            <a:rPr lang="en-GB" sz="3000" kern="1200" dirty="0" smtClean="0">
              <a:solidFill>
                <a:schemeClr val="tx1"/>
              </a:solidFill>
            </a:rPr>
            <a:t>Reduce</a:t>
          </a:r>
        </a:p>
      </dsp:txBody>
      <dsp:txXfrm>
        <a:off x="1519483" y="0"/>
        <a:ext cx="1768106" cy="1483187"/>
      </dsp:txXfrm>
    </dsp:sp>
    <dsp:sp modelId="{EE51242C-3514-4B39-A948-BC7CF0D097A8}">
      <dsp:nvSpPr>
        <dsp:cNvPr id="0" name=""/>
        <dsp:cNvSpPr/>
      </dsp:nvSpPr>
      <dsp:spPr>
        <a:xfrm>
          <a:off x="1040663" y="1483187"/>
          <a:ext cx="2725747" cy="803324"/>
        </a:xfrm>
        <a:prstGeom prst="trapezoid">
          <a:avLst>
            <a:gd name="adj" fmla="val 59605"/>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GB" sz="3200" kern="1200" dirty="0" smtClean="0">
              <a:solidFill>
                <a:srgbClr val="000000"/>
              </a:solidFill>
            </a:rPr>
            <a:t>Reuse</a:t>
          </a:r>
          <a:endParaRPr lang="en-GB" sz="3200" kern="1200" dirty="0">
            <a:solidFill>
              <a:srgbClr val="000000"/>
            </a:solidFill>
          </a:endParaRPr>
        </a:p>
      </dsp:txBody>
      <dsp:txXfrm>
        <a:off x="1517668" y="1483187"/>
        <a:ext cx="1771736" cy="803324"/>
      </dsp:txXfrm>
    </dsp:sp>
    <dsp:sp modelId="{2A3C2DFD-0D8F-4C5C-B58E-8FC6C46FDEB3}">
      <dsp:nvSpPr>
        <dsp:cNvPr id="0" name=""/>
        <dsp:cNvSpPr/>
      </dsp:nvSpPr>
      <dsp:spPr>
        <a:xfrm>
          <a:off x="505925" y="2286512"/>
          <a:ext cx="3795222" cy="897135"/>
        </a:xfrm>
        <a:prstGeom prst="trapezoid">
          <a:avLst>
            <a:gd name="adj" fmla="val 59605"/>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GB" sz="3200" kern="1200" dirty="0" smtClean="0">
              <a:solidFill>
                <a:schemeClr val="tx1"/>
              </a:solidFill>
            </a:rPr>
            <a:t>Recycle</a:t>
          </a:r>
          <a:endParaRPr lang="en-GB" sz="3200" kern="1200" dirty="0">
            <a:solidFill>
              <a:schemeClr val="tx1"/>
            </a:solidFill>
          </a:endParaRPr>
        </a:p>
      </dsp:txBody>
      <dsp:txXfrm>
        <a:off x="1170089" y="2286512"/>
        <a:ext cx="2466894" cy="897135"/>
      </dsp:txXfrm>
    </dsp:sp>
    <dsp:sp modelId="{17078417-7D8B-48CF-A92F-484316BADEC6}">
      <dsp:nvSpPr>
        <dsp:cNvPr id="0" name=""/>
        <dsp:cNvSpPr/>
      </dsp:nvSpPr>
      <dsp:spPr>
        <a:xfrm>
          <a:off x="0" y="3162171"/>
          <a:ext cx="4807074" cy="848798"/>
        </a:xfrm>
        <a:prstGeom prst="trapezoid">
          <a:avLst>
            <a:gd name="adj" fmla="val 59605"/>
          </a:avLst>
        </a:prstGeom>
        <a:solidFill>
          <a:srgbClr val="F8910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GB" sz="3200" kern="1200" dirty="0" smtClean="0">
              <a:solidFill>
                <a:schemeClr val="tx1"/>
              </a:solidFill>
            </a:rPr>
            <a:t>Recover</a:t>
          </a:r>
          <a:endParaRPr lang="en-GB" sz="3200" kern="1200" dirty="0">
            <a:solidFill>
              <a:schemeClr val="tx1"/>
            </a:solidFill>
          </a:endParaRPr>
        </a:p>
      </dsp:txBody>
      <dsp:txXfrm>
        <a:off x="841237" y="3162171"/>
        <a:ext cx="3124598" cy="84879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B00614-31B1-4A53-ACD2-17CC0B4D4952}" type="datetimeFigureOut">
              <a:rPr lang="en-GB" smtClean="0"/>
              <a:t>13/05/2020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AFA07B-A2E2-4F92-A213-01808309A590}" type="slidenum">
              <a:rPr lang="en-GB" smtClean="0"/>
              <a:t>‹#›</a:t>
            </a:fld>
            <a:endParaRPr lang="en-GB"/>
          </a:p>
        </p:txBody>
      </p:sp>
    </p:spTree>
    <p:extLst>
      <p:ext uri="{BB962C8B-B14F-4D97-AF65-F5344CB8AC3E}">
        <p14:creationId xmlns:p14="http://schemas.microsoft.com/office/powerpoint/2010/main" val="3952773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Good morning/afternoon.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today’s assembly we will be looking at ‘Waste and Recycling’ and learning about the importance of looking after the earth’s precious natural resources and helping to prevent damage to our planet and harm to animals.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We will look at how </a:t>
            </a:r>
            <a:r>
              <a:rPr lang="en-GB" sz="1200" b="1" u="sng" kern="1200" dirty="0" smtClean="0">
                <a:solidFill>
                  <a:schemeClr val="tx1"/>
                </a:solidFill>
                <a:effectLst/>
                <a:latin typeface="+mn-lt"/>
                <a:ea typeface="+mn-ea"/>
                <a:cs typeface="+mn-cs"/>
              </a:rPr>
              <a:t>we</a:t>
            </a:r>
            <a:r>
              <a:rPr lang="en-GB" sz="1200" kern="1200" dirty="0" smtClean="0">
                <a:solidFill>
                  <a:schemeClr val="tx1"/>
                </a:solidFill>
                <a:effectLst/>
                <a:latin typeface="+mn-lt"/>
                <a:ea typeface="+mn-ea"/>
                <a:cs typeface="+mn-cs"/>
              </a:rPr>
              <a:t> can all </a:t>
            </a:r>
            <a:r>
              <a:rPr lang="en-GB" sz="1200" i="1" kern="1200" dirty="0" smtClean="0">
                <a:solidFill>
                  <a:schemeClr val="tx1"/>
                </a:solidFill>
                <a:effectLst/>
                <a:latin typeface="+mn-lt"/>
                <a:ea typeface="+mn-ea"/>
                <a:cs typeface="+mn-cs"/>
              </a:rPr>
              <a:t>‘do our bit’</a:t>
            </a:r>
            <a:r>
              <a:rPr lang="en-GB" sz="1200" kern="1200" dirty="0" smtClean="0">
                <a:solidFill>
                  <a:schemeClr val="tx1"/>
                </a:solidFill>
                <a:effectLst/>
                <a:latin typeface="+mn-lt"/>
                <a:ea typeface="+mn-ea"/>
                <a:cs typeface="+mn-cs"/>
              </a:rPr>
              <a:t> to recycle more through learning about what items go in our household bins and feel how good it is to make a difference.</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Okay, hands up if you know what should go in your green bin at home? The main types of materials we put in the green bin are: paper, card, spray cans (deodorants), metal and some plastics. It’s important to recycle as much as we can as this will help protect our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smtClean="0">
              <a:solidFill>
                <a:prstClr val="black"/>
              </a:solidFill>
            </a:endParaRPr>
          </a:p>
          <a:p>
            <a:endParaRPr lang="en-GB" dirty="0"/>
          </a:p>
        </p:txBody>
      </p:sp>
      <p:sp>
        <p:nvSpPr>
          <p:cNvPr id="4" name="Slide Number Placeholder 3"/>
          <p:cNvSpPr>
            <a:spLocks noGrp="1"/>
          </p:cNvSpPr>
          <p:nvPr>
            <p:ph type="sldNum" sz="quarter" idx="10"/>
          </p:nvPr>
        </p:nvSpPr>
        <p:spPr/>
        <p:txBody>
          <a:bodyPr/>
          <a:lstStyle/>
          <a:p>
            <a:fld id="{92AFA07B-A2E2-4F92-A213-01808309A590}"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685601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Have you ever seen anything like this around here or near to where you live? Who can tell me what is going in this photograph? How does looking at this picture make you feel? You can see that this tree has lots of bits of plastic carrier bags caught up in its branches. These bags have probably been dumped in the street and the wind has blown them into the tree. This doesn’t look pretty, does it? The council will have had to spend money to get a special team and equipment to remove all these bags when that money could have been better spent on other things such as schools, parks or community events. We must make sure that we use the litter bins in the street.</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Did anyone see David Attenborough’s TV programme called ‘Blue Planet II’ showing what can happen to wildlife when plastic rubbish ends up in our seas?  </a:t>
            </a:r>
          </a:p>
          <a:p>
            <a:endParaRPr lang="en-GB" altLang="en-US" dirty="0" smtClean="0">
              <a:latin typeface="Arial" panose="020B0604020202020204" pitchFamily="34" charset="0"/>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700">
                <a:solidFill>
                  <a:schemeClr val="tx1"/>
                </a:solidFill>
                <a:latin typeface="Arial" panose="020B0604020202020204" pitchFamily="34" charset="0"/>
                <a:ea typeface="Geneva" pitchFamily="-65" charset="-128"/>
              </a:defRPr>
            </a:lvl1pPr>
            <a:lvl2pPr marL="769938" indent="-295275">
              <a:spcBef>
                <a:spcPct val="30000"/>
              </a:spcBef>
              <a:defRPr sz="1700">
                <a:solidFill>
                  <a:schemeClr val="tx1"/>
                </a:solidFill>
                <a:latin typeface="Arial" panose="020B0604020202020204" pitchFamily="34" charset="0"/>
                <a:ea typeface="Geneva" pitchFamily="-65" charset="-128"/>
              </a:defRPr>
            </a:lvl2pPr>
            <a:lvl3pPr marL="1184275" indent="-236538">
              <a:spcBef>
                <a:spcPct val="30000"/>
              </a:spcBef>
              <a:defRPr sz="1700">
                <a:solidFill>
                  <a:schemeClr val="tx1"/>
                </a:solidFill>
                <a:latin typeface="Arial" panose="020B0604020202020204" pitchFamily="34" charset="0"/>
                <a:ea typeface="Geneva" pitchFamily="-65" charset="-128"/>
              </a:defRPr>
            </a:lvl3pPr>
            <a:lvl4pPr marL="1658938" indent="-236538">
              <a:spcBef>
                <a:spcPct val="30000"/>
              </a:spcBef>
              <a:defRPr sz="1700">
                <a:solidFill>
                  <a:schemeClr val="tx1"/>
                </a:solidFill>
                <a:latin typeface="Arial" panose="020B0604020202020204" pitchFamily="34" charset="0"/>
                <a:ea typeface="Geneva" pitchFamily="-65" charset="-128"/>
              </a:defRPr>
            </a:lvl4pPr>
            <a:lvl5pPr marL="2133600" indent="-236538">
              <a:spcBef>
                <a:spcPct val="30000"/>
              </a:spcBef>
              <a:defRPr sz="1700">
                <a:solidFill>
                  <a:schemeClr val="tx1"/>
                </a:solidFill>
                <a:latin typeface="Arial" panose="020B0604020202020204" pitchFamily="34" charset="0"/>
                <a:ea typeface="Geneva" pitchFamily="-65" charset="-128"/>
              </a:defRPr>
            </a:lvl5pPr>
            <a:lvl6pPr marL="2590800" indent="-23653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6pPr>
            <a:lvl7pPr marL="3048000" indent="-23653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7pPr>
            <a:lvl8pPr marL="3505200" indent="-23653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8pPr>
            <a:lvl9pPr marL="3962400" indent="-23653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9pPr>
          </a:lstStyle>
          <a:p>
            <a:pPr>
              <a:spcBef>
                <a:spcPct val="0"/>
              </a:spcBef>
            </a:pPr>
            <a:fld id="{7D18F5E3-9DD5-4970-B46D-2CA99C52E4EB}" type="slidenum">
              <a:rPr lang="en-GB" altLang="en-US" sz="1200" smtClean="0"/>
              <a:pPr>
                <a:spcBef>
                  <a:spcPct val="0"/>
                </a:spcBef>
              </a:pPr>
              <a:t>2</a:t>
            </a:fld>
            <a:endParaRPr lang="en-GB" altLang="en-US" sz="1200" smtClean="0"/>
          </a:p>
        </p:txBody>
      </p:sp>
    </p:spTree>
    <p:extLst>
      <p:ext uri="{BB962C8B-B14F-4D97-AF65-F5344CB8AC3E}">
        <p14:creationId xmlns:p14="http://schemas.microsoft.com/office/powerpoint/2010/main" val="838895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Rubbish can get anywhere and everywhere; not just in our streets and cities. The rubbish and litter that we don’t keep out of our environment can end up in our seas and oceans damaging the animals and plants living there.</a:t>
            </a:r>
          </a:p>
          <a:p>
            <a:endParaRPr lang="en-GB" altLang="en-US" dirty="0" smtClean="0">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0E1EA03-2387-411D-B371-600AC93FFB86}" type="slidenum">
              <a:rPr lang="en-GB" altLang="en-US" smtClean="0"/>
              <a:pPr/>
              <a:t>3</a:t>
            </a:fld>
            <a:endParaRPr lang="en-GB" altLang="en-US" smtClean="0"/>
          </a:p>
        </p:txBody>
      </p:sp>
    </p:spTree>
    <p:extLst>
      <p:ext uri="{BB962C8B-B14F-4D97-AF65-F5344CB8AC3E}">
        <p14:creationId xmlns:p14="http://schemas.microsoft.com/office/powerpoint/2010/main" val="1736605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And if we carry on treating plastic like this, it has been estimated, that by 2050, all the plastic in the sea will weigh more than all the fish in the sea!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So to help us think a little more about our planet, and why it’s important that we look after it and recycle as much as we can, I have a special video to show you.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[PLAY: Astonish Me video]</a:t>
            </a:r>
          </a:p>
          <a:p>
            <a:endParaRPr lang="en-GB" altLang="en-US" b="1" dirty="0" smtClean="0">
              <a:latin typeface="Arial" panose="020B0604020202020204" pitchFamily="34" charset="0"/>
            </a:endParaRPr>
          </a:p>
          <a:p>
            <a:endParaRPr lang="en-GB" altLang="en-US" dirty="0" smtClean="0">
              <a:latin typeface="Arial" panose="020B0604020202020204" pitchFamily="34" charset="0"/>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B78DC6D-1599-4979-81EB-1DBD2192702A}" type="slidenum">
              <a:rPr lang="en-GB" altLang="en-US" smtClean="0"/>
              <a:pPr/>
              <a:t>4</a:t>
            </a:fld>
            <a:endParaRPr lang="en-GB" altLang="en-US" smtClean="0"/>
          </a:p>
        </p:txBody>
      </p:sp>
    </p:spTree>
    <p:extLst>
      <p:ext uri="{BB962C8B-B14F-4D97-AF65-F5344CB8AC3E}">
        <p14:creationId xmlns:p14="http://schemas.microsoft.com/office/powerpoint/2010/main" val="639572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What did you think about that? If I asked you for just one word that comes to mind having seen that film what would it be? Hands up who would like to tell me your word?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 wanted you to see that film because, as well as all the words you said, it reminds me how magical the world is and it tells me that, as clever as we are, we still have lots of new things to learn and discover. We would do well to remember that! Because we are part of a world that we share with lots of other amazing creatures just like Chan’s mega stick, in the film - the longest insect in the world, found in forests in Borneo. At over 50cm long it lives high up in the forest canopy and only three specimens of Chan’s mega stick have ever been found. And what about that incredible barrel-eyed fish - a deep-sea creature with a see-through head and tube-shaped eyes that rotate so that it can see what’s above it in the sea.</a:t>
            </a:r>
            <a:endParaRPr lang="en-GB" sz="1200" kern="1200" dirty="0">
              <a:solidFill>
                <a:schemeClr val="tx1"/>
              </a:solidFill>
              <a:effectLst/>
              <a:latin typeface="+mn-lt"/>
              <a:ea typeface="+mn-ea"/>
              <a:cs typeface="+mn-c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700">
                <a:solidFill>
                  <a:schemeClr val="tx1"/>
                </a:solidFill>
                <a:latin typeface="Arial" panose="020B0604020202020204" pitchFamily="34" charset="0"/>
                <a:ea typeface="Geneva" pitchFamily="-65" charset="-128"/>
              </a:defRPr>
            </a:lvl1pPr>
            <a:lvl2pPr marL="1122363" indent="-430213">
              <a:spcBef>
                <a:spcPct val="30000"/>
              </a:spcBef>
              <a:defRPr sz="1700">
                <a:solidFill>
                  <a:schemeClr val="tx1"/>
                </a:solidFill>
                <a:latin typeface="Arial" panose="020B0604020202020204" pitchFamily="34" charset="0"/>
                <a:ea typeface="Geneva" pitchFamily="-65" charset="-128"/>
              </a:defRPr>
            </a:lvl2pPr>
            <a:lvl3pPr marL="1725613" indent="-344488">
              <a:spcBef>
                <a:spcPct val="30000"/>
              </a:spcBef>
              <a:defRPr sz="1700">
                <a:solidFill>
                  <a:schemeClr val="tx1"/>
                </a:solidFill>
                <a:latin typeface="Arial" panose="020B0604020202020204" pitchFamily="34" charset="0"/>
                <a:ea typeface="Geneva" pitchFamily="-65" charset="-128"/>
              </a:defRPr>
            </a:lvl3pPr>
            <a:lvl4pPr marL="2416175" indent="-344488">
              <a:spcBef>
                <a:spcPct val="30000"/>
              </a:spcBef>
              <a:defRPr sz="1700">
                <a:solidFill>
                  <a:schemeClr val="tx1"/>
                </a:solidFill>
                <a:latin typeface="Arial" panose="020B0604020202020204" pitchFamily="34" charset="0"/>
                <a:ea typeface="Geneva" pitchFamily="-65" charset="-128"/>
              </a:defRPr>
            </a:lvl4pPr>
            <a:lvl5pPr marL="3106738" indent="-344488">
              <a:spcBef>
                <a:spcPct val="30000"/>
              </a:spcBef>
              <a:defRPr sz="1700">
                <a:solidFill>
                  <a:schemeClr val="tx1"/>
                </a:solidFill>
                <a:latin typeface="Arial" panose="020B0604020202020204" pitchFamily="34" charset="0"/>
                <a:ea typeface="Geneva" pitchFamily="-65" charset="-128"/>
              </a:defRPr>
            </a:lvl5pPr>
            <a:lvl6pPr marL="35639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6pPr>
            <a:lvl7pPr marL="40211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7pPr>
            <a:lvl8pPr marL="44783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8pPr>
            <a:lvl9pPr marL="49355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9pPr>
          </a:lstStyle>
          <a:p>
            <a:pPr>
              <a:spcBef>
                <a:spcPct val="0"/>
              </a:spcBef>
            </a:pPr>
            <a:fld id="{C7845690-3781-4EF5-817F-5AC2BB564091}" type="slidenum">
              <a:rPr lang="en-GB" altLang="en-US" sz="1800" smtClean="0"/>
              <a:pPr>
                <a:spcBef>
                  <a:spcPct val="0"/>
                </a:spcBef>
              </a:pPr>
              <a:t>5</a:t>
            </a:fld>
            <a:endParaRPr lang="en-GB" altLang="en-US" sz="1800" smtClean="0"/>
          </a:p>
        </p:txBody>
      </p:sp>
    </p:spTree>
    <p:extLst>
      <p:ext uri="{BB962C8B-B14F-4D97-AF65-F5344CB8AC3E}">
        <p14:creationId xmlns:p14="http://schemas.microsoft.com/office/powerpoint/2010/main" val="481617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Okay, so what do we already know?</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Has anyone ever seen this triangle before? I want to talk to you about waste and recycling using something called the 4 R’s. Does anyone recognise any of these words? What do you think they might mean?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best place to be is at the top by trying to </a:t>
            </a:r>
            <a:r>
              <a:rPr lang="en-GB" sz="1200" b="1" kern="1200" dirty="0" smtClean="0">
                <a:solidFill>
                  <a:schemeClr val="tx1"/>
                </a:solidFill>
                <a:effectLst/>
                <a:latin typeface="+mn-lt"/>
                <a:ea typeface="+mn-ea"/>
                <a:cs typeface="+mn-cs"/>
              </a:rPr>
              <a:t>R</a:t>
            </a:r>
            <a:r>
              <a:rPr lang="en-GB" sz="1200" kern="1200" dirty="0" smtClean="0">
                <a:solidFill>
                  <a:schemeClr val="tx1"/>
                </a:solidFill>
                <a:effectLst/>
                <a:latin typeface="+mn-lt"/>
                <a:ea typeface="+mn-ea"/>
                <a:cs typeface="+mn-cs"/>
              </a:rPr>
              <a:t>educe the amount of rubbish that we make in the first place at home and at school e.g. </a:t>
            </a:r>
            <a:r>
              <a:rPr lang="en-GB" sz="1200" b="1" kern="1200" dirty="0" smtClean="0">
                <a:solidFill>
                  <a:schemeClr val="tx1"/>
                </a:solidFill>
                <a:effectLst/>
                <a:latin typeface="+mn-lt"/>
                <a:ea typeface="+mn-ea"/>
                <a:cs typeface="+mn-cs"/>
              </a:rPr>
              <a:t>(Click) </a:t>
            </a:r>
            <a:r>
              <a:rPr lang="en-GB" sz="1200" kern="1200" dirty="0" smtClean="0">
                <a:solidFill>
                  <a:schemeClr val="tx1"/>
                </a:solidFill>
                <a:effectLst/>
                <a:latin typeface="+mn-lt"/>
                <a:ea typeface="+mn-ea"/>
                <a:cs typeface="+mn-cs"/>
              </a:rPr>
              <a:t>think about how much food we throw away and try to reduce this by helping our parents planning meals, writing shopping lists and only buying and eating what we need. </a:t>
            </a:r>
            <a:r>
              <a:rPr lang="en-GB" sz="1200" b="1" kern="1200" dirty="0" smtClean="0">
                <a:solidFill>
                  <a:schemeClr val="tx1"/>
                </a:solidFill>
                <a:effectLst/>
                <a:latin typeface="+mn-lt"/>
                <a:ea typeface="+mn-ea"/>
                <a:cs typeface="+mn-cs"/>
              </a:rPr>
              <a:t>(Click) </a:t>
            </a:r>
            <a:r>
              <a:rPr lang="en-GB" sz="1200" kern="1200" dirty="0" smtClean="0">
                <a:solidFill>
                  <a:schemeClr val="tx1"/>
                </a:solidFill>
                <a:effectLst/>
                <a:latin typeface="+mn-lt"/>
                <a:ea typeface="+mn-ea"/>
                <a:cs typeface="+mn-cs"/>
              </a:rPr>
              <a:t>Also, we must make sure that we reduce the number of recyclable items we put in our black bins and always put them in the ……….  bin [</a:t>
            </a:r>
            <a:r>
              <a:rPr lang="en-GB" sz="1200" i="1" kern="1200" dirty="0" smtClean="0">
                <a:solidFill>
                  <a:schemeClr val="tx1"/>
                </a:solidFill>
                <a:effectLst/>
                <a:latin typeface="+mn-lt"/>
                <a:ea typeface="+mn-ea"/>
                <a:cs typeface="+mn-cs"/>
              </a:rPr>
              <a:t>encourage children to call out ‘green’ as the correct colour of the recycling bin in Leeds</a:t>
            </a:r>
            <a:r>
              <a:rPr lang="en-GB" sz="1200" kern="1200" dirty="0" smtClean="0">
                <a:solidFill>
                  <a:schemeClr val="tx1"/>
                </a:solidFill>
                <a:effectLst/>
                <a:latin typeface="+mn-lt"/>
                <a:ea typeface="+mn-ea"/>
                <a:cs typeface="+mn-cs"/>
              </a:rPr>
              <a:t>]</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Next</a:t>
            </a:r>
            <a:r>
              <a:rPr lang="en-GB" sz="1200" b="1" kern="1200" dirty="0" smtClean="0">
                <a:solidFill>
                  <a:schemeClr val="tx1"/>
                </a:solidFill>
                <a:effectLst/>
                <a:latin typeface="+mn-lt"/>
                <a:ea typeface="+mn-ea"/>
                <a:cs typeface="+mn-cs"/>
              </a:rPr>
              <a:t> R</a:t>
            </a:r>
            <a:r>
              <a:rPr lang="en-GB" sz="1200" kern="1200" dirty="0" smtClean="0">
                <a:solidFill>
                  <a:schemeClr val="tx1"/>
                </a:solidFill>
                <a:effectLst/>
                <a:latin typeface="+mn-lt"/>
                <a:ea typeface="+mn-ea"/>
                <a:cs typeface="+mn-cs"/>
              </a:rPr>
              <a:t>eusing simply means to use again, either by ourselves or by others, things that we no longer have a use for and that someone else might be able to use, such as old toys, furniture, etc. Remember the last time you finished using some of your toys or some of your clothes and didn’t want them anymore, what did you do with them? Did you give them to a charity shop? Who can think of an example of something that can be reused?  A ‘</a:t>
            </a:r>
            <a:r>
              <a:rPr lang="en-GB" sz="1200" i="1" kern="1200" dirty="0" smtClean="0">
                <a:solidFill>
                  <a:schemeClr val="tx1"/>
                </a:solidFill>
                <a:effectLst/>
                <a:latin typeface="+mn-lt"/>
                <a:ea typeface="+mn-ea"/>
                <a:cs typeface="+mn-cs"/>
              </a:rPr>
              <a:t>bag for life’</a:t>
            </a:r>
            <a:r>
              <a:rPr lang="en-GB" sz="1200" kern="1200" dirty="0" smtClean="0">
                <a:solidFill>
                  <a:schemeClr val="tx1"/>
                </a:solidFill>
                <a:effectLst/>
                <a:latin typeface="+mn-lt"/>
                <a:ea typeface="+mn-ea"/>
                <a:cs typeface="+mn-cs"/>
              </a:rPr>
              <a:t> can be used over and over again unlike the previous plastic carrier bags - this can help to reduce waste and when they do eventually break they can still go in the green bin to be recycled.</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Next comes </a:t>
            </a:r>
            <a:r>
              <a:rPr lang="en-GB" sz="1200" b="1" kern="1200" dirty="0" smtClean="0">
                <a:solidFill>
                  <a:schemeClr val="tx1"/>
                </a:solidFill>
                <a:effectLst/>
                <a:latin typeface="+mn-lt"/>
                <a:ea typeface="+mn-ea"/>
                <a:cs typeface="+mn-cs"/>
              </a:rPr>
              <a:t>R</a:t>
            </a:r>
            <a:r>
              <a:rPr lang="en-GB" sz="1200" kern="1200" dirty="0" smtClean="0">
                <a:solidFill>
                  <a:schemeClr val="tx1"/>
                </a:solidFill>
                <a:effectLst/>
                <a:latin typeface="+mn-lt"/>
                <a:ea typeface="+mn-ea"/>
                <a:cs typeface="+mn-cs"/>
              </a:rPr>
              <a:t>ecycling, which means making something new out of what we might have thought of as rubbish. We must try to recycle as much as we can and in the right way. There are, of course, some things that can’t go in the green Recycling bin such as glass; but that can be taken to a glass bottle banks across the city.</a:t>
            </a:r>
            <a:r>
              <a:rPr lang="en-GB" sz="1200" i="1" kern="1200" dirty="0" smtClean="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700">
                <a:solidFill>
                  <a:schemeClr val="tx1"/>
                </a:solidFill>
                <a:latin typeface="Arial" panose="020B0604020202020204" pitchFamily="34" charset="0"/>
                <a:ea typeface="Geneva" pitchFamily="-65" charset="-128"/>
              </a:defRPr>
            </a:lvl1pPr>
            <a:lvl2pPr marL="1119188" indent="-428625">
              <a:spcBef>
                <a:spcPct val="30000"/>
              </a:spcBef>
              <a:defRPr sz="1700">
                <a:solidFill>
                  <a:schemeClr val="tx1"/>
                </a:solidFill>
                <a:latin typeface="Arial" panose="020B0604020202020204" pitchFamily="34" charset="0"/>
                <a:ea typeface="Geneva" pitchFamily="-65" charset="-128"/>
              </a:defRPr>
            </a:lvl2pPr>
            <a:lvl3pPr marL="1722438" indent="-342900">
              <a:spcBef>
                <a:spcPct val="30000"/>
              </a:spcBef>
              <a:defRPr sz="1700">
                <a:solidFill>
                  <a:schemeClr val="tx1"/>
                </a:solidFill>
                <a:latin typeface="Arial" panose="020B0604020202020204" pitchFamily="34" charset="0"/>
                <a:ea typeface="Geneva" pitchFamily="-65" charset="-128"/>
              </a:defRPr>
            </a:lvl3pPr>
            <a:lvl4pPr marL="2413000" indent="-342900">
              <a:spcBef>
                <a:spcPct val="30000"/>
              </a:spcBef>
              <a:defRPr sz="1700">
                <a:solidFill>
                  <a:schemeClr val="tx1"/>
                </a:solidFill>
                <a:latin typeface="Arial" panose="020B0604020202020204" pitchFamily="34" charset="0"/>
                <a:ea typeface="Geneva" pitchFamily="-65" charset="-128"/>
              </a:defRPr>
            </a:lvl4pPr>
            <a:lvl5pPr marL="3103563" indent="-342900">
              <a:spcBef>
                <a:spcPct val="30000"/>
              </a:spcBef>
              <a:defRPr sz="1700">
                <a:solidFill>
                  <a:schemeClr val="tx1"/>
                </a:solidFill>
                <a:latin typeface="Arial" panose="020B0604020202020204" pitchFamily="34" charset="0"/>
                <a:ea typeface="Geneva" pitchFamily="-65" charset="-128"/>
              </a:defRPr>
            </a:lvl5pPr>
            <a:lvl6pPr marL="35607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6pPr>
            <a:lvl7pPr marL="40179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7pPr>
            <a:lvl8pPr marL="44751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8pPr>
            <a:lvl9pPr marL="49323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9pPr>
          </a:lstStyle>
          <a:p>
            <a:pPr>
              <a:spcBef>
                <a:spcPct val="0"/>
              </a:spcBef>
            </a:pPr>
            <a:fld id="{9DFBC057-3836-4520-B970-41E2916B192D}" type="slidenum">
              <a:rPr lang="en-GB" altLang="en-US" smtClean="0"/>
              <a:pPr>
                <a:spcBef>
                  <a:spcPct val="0"/>
                </a:spcBef>
              </a:pPr>
              <a:t>6</a:t>
            </a:fld>
            <a:endParaRPr lang="en-GB" altLang="en-US" smtClean="0"/>
          </a:p>
        </p:txBody>
      </p:sp>
    </p:spTree>
    <p:extLst>
      <p:ext uri="{BB962C8B-B14F-4D97-AF65-F5344CB8AC3E}">
        <p14:creationId xmlns:p14="http://schemas.microsoft.com/office/powerpoint/2010/main" val="2032324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The final R stands for </a:t>
            </a:r>
            <a:r>
              <a:rPr lang="en-GB" sz="1200" b="1" kern="1200" dirty="0" smtClean="0">
                <a:solidFill>
                  <a:schemeClr val="tx1"/>
                </a:solidFill>
                <a:effectLst/>
                <a:latin typeface="+mn-lt"/>
                <a:ea typeface="+mn-ea"/>
                <a:cs typeface="+mn-cs"/>
              </a:rPr>
              <a:t>R</a:t>
            </a:r>
            <a:r>
              <a:rPr lang="en-GB" sz="1200" kern="1200" dirty="0" smtClean="0">
                <a:solidFill>
                  <a:schemeClr val="tx1"/>
                </a:solidFill>
                <a:effectLst/>
                <a:latin typeface="+mn-lt"/>
                <a:ea typeface="+mn-ea"/>
                <a:cs typeface="+mn-cs"/>
              </a:rPr>
              <a:t>ecover, which means getting energy out of our waste by burning it to produce electricity (recovering energy from waste).  </a:t>
            </a:r>
            <a:r>
              <a:rPr lang="en-GB" sz="1200" b="1" kern="1200" dirty="0" smtClean="0">
                <a:solidFill>
                  <a:schemeClr val="tx1"/>
                </a:solidFill>
                <a:effectLst/>
                <a:latin typeface="+mn-lt"/>
                <a:ea typeface="+mn-ea"/>
                <a:cs typeface="+mn-cs"/>
              </a:rPr>
              <a:t>(Click)</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Has anyone seen this building before? This is the Recycling &amp; Energy Recovery Facility which we call the RERF for short and is where all </a:t>
            </a:r>
            <a:r>
              <a:rPr lang="en-GB" sz="1200" kern="1200" dirty="0" err="1" smtClean="0">
                <a:solidFill>
                  <a:schemeClr val="tx1"/>
                </a:solidFill>
                <a:effectLst/>
                <a:latin typeface="+mn-lt"/>
                <a:ea typeface="+mn-ea"/>
                <a:cs typeface="+mn-cs"/>
              </a:rPr>
              <a:t>Leeds’</a:t>
            </a:r>
            <a:r>
              <a:rPr lang="en-GB" sz="1200" kern="1200" dirty="0" smtClean="0">
                <a:solidFill>
                  <a:schemeClr val="tx1"/>
                </a:solidFill>
                <a:effectLst/>
                <a:latin typeface="+mn-lt"/>
                <a:ea typeface="+mn-ea"/>
                <a:cs typeface="+mn-cs"/>
              </a:rPr>
              <a:t> black bins go to be turned into electricity that powers… </a:t>
            </a:r>
            <a:r>
              <a:rPr lang="en-GB" sz="1200" b="1" kern="1200" dirty="0" smtClean="0">
                <a:solidFill>
                  <a:schemeClr val="tx1"/>
                </a:solidFill>
                <a:effectLst/>
                <a:latin typeface="+mn-lt"/>
                <a:ea typeface="+mn-ea"/>
                <a:cs typeface="+mn-cs"/>
              </a:rPr>
              <a:t>(Click)</a:t>
            </a:r>
            <a:r>
              <a:rPr lang="en-GB" sz="1200" kern="1200" dirty="0" smtClean="0">
                <a:solidFill>
                  <a:schemeClr val="tx1"/>
                </a:solidFill>
                <a:effectLst/>
                <a:latin typeface="+mn-lt"/>
                <a:ea typeface="+mn-ea"/>
                <a:cs typeface="+mn-cs"/>
              </a:rPr>
              <a:t>… lights, laptops, phones and other electrical items. It also produces heat and hot water to be used in homes and businesses in and around Leeds. Who wants to go to the RERF? Okay, have you all got your coats? </a:t>
            </a:r>
            <a:endParaRPr lang="en-GB" altLang="en-US" dirty="0" smtClean="0">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700">
                <a:solidFill>
                  <a:schemeClr val="tx1"/>
                </a:solidFill>
                <a:latin typeface="Arial" panose="020B0604020202020204" pitchFamily="34" charset="0"/>
                <a:ea typeface="Geneva" pitchFamily="-65" charset="-128"/>
              </a:defRPr>
            </a:lvl1pPr>
            <a:lvl2pPr marL="1119188" indent="-428625">
              <a:spcBef>
                <a:spcPct val="30000"/>
              </a:spcBef>
              <a:defRPr sz="1700">
                <a:solidFill>
                  <a:schemeClr val="tx1"/>
                </a:solidFill>
                <a:latin typeface="Arial" panose="020B0604020202020204" pitchFamily="34" charset="0"/>
                <a:ea typeface="Geneva" pitchFamily="-65" charset="-128"/>
              </a:defRPr>
            </a:lvl2pPr>
            <a:lvl3pPr marL="1722438" indent="-342900">
              <a:spcBef>
                <a:spcPct val="30000"/>
              </a:spcBef>
              <a:defRPr sz="1700">
                <a:solidFill>
                  <a:schemeClr val="tx1"/>
                </a:solidFill>
                <a:latin typeface="Arial" panose="020B0604020202020204" pitchFamily="34" charset="0"/>
                <a:ea typeface="Geneva" pitchFamily="-65" charset="-128"/>
              </a:defRPr>
            </a:lvl3pPr>
            <a:lvl4pPr marL="2413000" indent="-342900">
              <a:spcBef>
                <a:spcPct val="30000"/>
              </a:spcBef>
              <a:defRPr sz="1700">
                <a:solidFill>
                  <a:schemeClr val="tx1"/>
                </a:solidFill>
                <a:latin typeface="Arial" panose="020B0604020202020204" pitchFamily="34" charset="0"/>
                <a:ea typeface="Geneva" pitchFamily="-65" charset="-128"/>
              </a:defRPr>
            </a:lvl4pPr>
            <a:lvl5pPr marL="3103563" indent="-342900">
              <a:spcBef>
                <a:spcPct val="30000"/>
              </a:spcBef>
              <a:defRPr sz="1700">
                <a:solidFill>
                  <a:schemeClr val="tx1"/>
                </a:solidFill>
                <a:latin typeface="Arial" panose="020B0604020202020204" pitchFamily="34" charset="0"/>
                <a:ea typeface="Geneva" pitchFamily="-65" charset="-128"/>
              </a:defRPr>
            </a:lvl5pPr>
            <a:lvl6pPr marL="35607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6pPr>
            <a:lvl7pPr marL="40179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7pPr>
            <a:lvl8pPr marL="44751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8pPr>
            <a:lvl9pPr marL="4932363" indent="-342900"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9pPr>
          </a:lstStyle>
          <a:p>
            <a:pPr>
              <a:spcBef>
                <a:spcPct val="0"/>
              </a:spcBef>
            </a:pPr>
            <a:fld id="{02FB4C68-E803-4466-8FC4-8D89798C7B26}" type="slidenum">
              <a:rPr lang="en-GB" altLang="en-US" smtClean="0"/>
              <a:pPr>
                <a:spcBef>
                  <a:spcPct val="0"/>
                </a:spcBef>
              </a:pPr>
              <a:t>7</a:t>
            </a:fld>
            <a:endParaRPr lang="en-GB" altLang="en-US" smtClean="0"/>
          </a:p>
        </p:txBody>
      </p:sp>
    </p:spTree>
    <p:extLst>
      <p:ext uri="{BB962C8B-B14F-4D97-AF65-F5344CB8AC3E}">
        <p14:creationId xmlns:p14="http://schemas.microsoft.com/office/powerpoint/2010/main" val="24990021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mn-lt"/>
                <a:ea typeface="+mn-ea"/>
                <a:cs typeface="+mn-cs"/>
              </a:rPr>
              <a:t>It’s okay, to save us all a bit of time I have brought the RERF here for you today to have a look at in this film showing how the RERF was built. </a:t>
            </a: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[PLAY FILM]</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What did you think about that? – it’s a very impressive building isn’t it? So, the rubbish from our black bins now goes there and not to landfill anymore. Do you know what landfill is? [</a:t>
            </a:r>
            <a:r>
              <a:rPr lang="en-GB" sz="1200" i="1" kern="1200" dirty="0" smtClean="0">
                <a:solidFill>
                  <a:schemeClr val="tx1"/>
                </a:solidFill>
                <a:effectLst/>
                <a:latin typeface="+mn-lt"/>
                <a:ea typeface="+mn-ea"/>
                <a:cs typeface="+mn-cs"/>
              </a:rPr>
              <a:t>If pupils don’t know explain that landfill is simply a large hole in the ground where </a:t>
            </a:r>
            <a:r>
              <a:rPr lang="en-GB" sz="1200" b="1" i="1" u="sng" kern="1200" dirty="0" smtClean="0">
                <a:solidFill>
                  <a:schemeClr val="tx1"/>
                </a:solidFill>
                <a:effectLst/>
                <a:latin typeface="+mn-lt"/>
                <a:ea typeface="+mn-ea"/>
                <a:cs typeface="+mn-cs"/>
              </a:rPr>
              <a:t>we used</a:t>
            </a:r>
            <a:r>
              <a:rPr lang="en-GB" sz="1200" i="1" kern="1200" dirty="0" smtClean="0">
                <a:solidFill>
                  <a:schemeClr val="tx1"/>
                </a:solidFill>
                <a:effectLst/>
                <a:latin typeface="+mn-lt"/>
                <a:ea typeface="+mn-ea"/>
                <a:cs typeface="+mn-cs"/>
              </a:rPr>
              <a:t> to put all the rubbish from </a:t>
            </a:r>
            <a:r>
              <a:rPr lang="en-GB" sz="1200" i="1" kern="1200" dirty="0" err="1" smtClean="0">
                <a:solidFill>
                  <a:schemeClr val="tx1"/>
                </a:solidFill>
                <a:effectLst/>
                <a:latin typeface="+mn-lt"/>
                <a:ea typeface="+mn-ea"/>
                <a:cs typeface="+mn-cs"/>
              </a:rPr>
              <a:t>Leeds’</a:t>
            </a:r>
            <a:r>
              <a:rPr lang="en-GB" sz="1200" i="1" kern="1200" dirty="0" smtClean="0">
                <a:solidFill>
                  <a:schemeClr val="tx1"/>
                </a:solidFill>
                <a:effectLst/>
                <a:latin typeface="+mn-lt"/>
                <a:ea typeface="+mn-ea"/>
                <a:cs typeface="+mn-cs"/>
              </a:rPr>
              <a:t> black bins</a:t>
            </a:r>
            <a:r>
              <a:rPr lang="en-GB" sz="1200" kern="1200" dirty="0" smtClean="0">
                <a:solidFill>
                  <a:schemeClr val="tx1"/>
                </a:solidFill>
                <a:effectLst/>
                <a:latin typeface="+mn-lt"/>
                <a:ea typeface="+mn-ea"/>
                <a:cs typeface="+mn-cs"/>
              </a:rPr>
              <a:t>].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Even though the RERF has clever machines and computers to do some recycling, it can’t do everything for us. It’s important to encourage people to recycle as much as possible at home and at school so that we don’t have to dig up so much new material and cut down as many trees to make new things.</a:t>
            </a: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E453023-AF08-4A1A-8AD3-E8F46BC94930}" type="slidenum">
              <a:rPr lang="en-GB" altLang="en-US" smtClean="0"/>
              <a:pPr/>
              <a:t>8</a:t>
            </a:fld>
            <a:endParaRPr lang="en-GB" altLang="en-US" smtClean="0"/>
          </a:p>
        </p:txBody>
      </p:sp>
    </p:spTree>
    <p:extLst>
      <p:ext uri="{BB962C8B-B14F-4D97-AF65-F5344CB8AC3E}">
        <p14:creationId xmlns:p14="http://schemas.microsoft.com/office/powerpoint/2010/main" val="746253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Okay, so we are just going to end the assembly with a special Recycling song that will remind you to remember to keep recycling!</a:t>
            </a:r>
          </a:p>
          <a:p>
            <a:endParaRPr lang="en-GB" altLang="en-US" dirty="0" smtClean="0">
              <a:latin typeface="Arial" panose="020B0604020202020204" pitchFamily="34" charset="0"/>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700">
                <a:solidFill>
                  <a:schemeClr val="tx1"/>
                </a:solidFill>
                <a:latin typeface="Arial" panose="020B0604020202020204" pitchFamily="34" charset="0"/>
                <a:ea typeface="Geneva" pitchFamily="-65" charset="-128"/>
              </a:defRPr>
            </a:lvl1pPr>
            <a:lvl2pPr marL="1122363" indent="-430213">
              <a:spcBef>
                <a:spcPct val="30000"/>
              </a:spcBef>
              <a:defRPr sz="1700">
                <a:solidFill>
                  <a:schemeClr val="tx1"/>
                </a:solidFill>
                <a:latin typeface="Arial" panose="020B0604020202020204" pitchFamily="34" charset="0"/>
                <a:ea typeface="Geneva" pitchFamily="-65" charset="-128"/>
              </a:defRPr>
            </a:lvl2pPr>
            <a:lvl3pPr marL="1725613" indent="-344488">
              <a:spcBef>
                <a:spcPct val="30000"/>
              </a:spcBef>
              <a:defRPr sz="1700">
                <a:solidFill>
                  <a:schemeClr val="tx1"/>
                </a:solidFill>
                <a:latin typeface="Arial" panose="020B0604020202020204" pitchFamily="34" charset="0"/>
                <a:ea typeface="Geneva" pitchFamily="-65" charset="-128"/>
              </a:defRPr>
            </a:lvl3pPr>
            <a:lvl4pPr marL="2416175" indent="-344488">
              <a:spcBef>
                <a:spcPct val="30000"/>
              </a:spcBef>
              <a:defRPr sz="1700">
                <a:solidFill>
                  <a:schemeClr val="tx1"/>
                </a:solidFill>
                <a:latin typeface="Arial" panose="020B0604020202020204" pitchFamily="34" charset="0"/>
                <a:ea typeface="Geneva" pitchFamily="-65" charset="-128"/>
              </a:defRPr>
            </a:lvl4pPr>
            <a:lvl5pPr marL="3106738" indent="-344488">
              <a:spcBef>
                <a:spcPct val="30000"/>
              </a:spcBef>
              <a:defRPr sz="1700">
                <a:solidFill>
                  <a:schemeClr val="tx1"/>
                </a:solidFill>
                <a:latin typeface="Arial" panose="020B0604020202020204" pitchFamily="34" charset="0"/>
                <a:ea typeface="Geneva" pitchFamily="-65" charset="-128"/>
              </a:defRPr>
            </a:lvl5pPr>
            <a:lvl6pPr marL="35639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6pPr>
            <a:lvl7pPr marL="40211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7pPr>
            <a:lvl8pPr marL="44783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8pPr>
            <a:lvl9pPr marL="4935538" indent="-344488" eaLnBrk="0" fontAlgn="base" hangingPunct="0">
              <a:spcBef>
                <a:spcPct val="30000"/>
              </a:spcBef>
              <a:spcAft>
                <a:spcPct val="0"/>
              </a:spcAft>
              <a:defRPr sz="1700">
                <a:solidFill>
                  <a:schemeClr val="tx1"/>
                </a:solidFill>
                <a:latin typeface="Arial" panose="020B0604020202020204" pitchFamily="34" charset="0"/>
                <a:ea typeface="Geneva" pitchFamily="-65" charset="-128"/>
              </a:defRPr>
            </a:lvl9pPr>
          </a:lstStyle>
          <a:p>
            <a:pPr>
              <a:spcBef>
                <a:spcPct val="0"/>
              </a:spcBef>
            </a:pPr>
            <a:fld id="{B0074F55-BF88-4640-8F81-8CA7E97765A3}" type="slidenum">
              <a:rPr lang="en-GB" altLang="en-US" sz="1800" smtClean="0"/>
              <a:pPr>
                <a:spcBef>
                  <a:spcPct val="0"/>
                </a:spcBef>
              </a:pPr>
              <a:t>9</a:t>
            </a:fld>
            <a:endParaRPr lang="en-GB" altLang="en-US" sz="1800" smtClean="0"/>
          </a:p>
        </p:txBody>
      </p:sp>
    </p:spTree>
    <p:extLst>
      <p:ext uri="{BB962C8B-B14F-4D97-AF65-F5344CB8AC3E}">
        <p14:creationId xmlns:p14="http://schemas.microsoft.com/office/powerpoint/2010/main" val="13843361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7592" y="1717656"/>
            <a:ext cx="8359379" cy="1185208"/>
          </a:xfrm>
        </p:spPr>
        <p:txBody>
          <a:bodyPr/>
          <a:lstStyle/>
          <a:p>
            <a:r>
              <a:rPr lang="en-US" smtClean="0"/>
              <a:t>Click to edit Master title style</a:t>
            </a:r>
            <a:endParaRPr lang="en-GB"/>
          </a:p>
        </p:txBody>
      </p:sp>
      <p:sp>
        <p:nvSpPr>
          <p:cNvPr id="3" name="Subtitle 2"/>
          <p:cNvSpPr>
            <a:spLocks noGrp="1"/>
          </p:cNvSpPr>
          <p:nvPr>
            <p:ph type="subTitle" idx="1"/>
          </p:nvPr>
        </p:nvSpPr>
        <p:spPr>
          <a:xfrm>
            <a:off x="1475185" y="3133249"/>
            <a:ext cx="6884194" cy="1413034"/>
          </a:xfrm>
        </p:spPr>
        <p:txBody>
          <a:bodyPr/>
          <a:lstStyle>
            <a:lvl1pPr marL="0" indent="0" algn="ctr">
              <a:buNone/>
              <a:defRPr>
                <a:solidFill>
                  <a:schemeClr val="tx1">
                    <a:tint val="75000"/>
                  </a:schemeClr>
                </a:solidFill>
              </a:defRPr>
            </a:lvl1pPr>
            <a:lvl2pPr marL="491719" indent="0" algn="ctr">
              <a:buNone/>
              <a:defRPr>
                <a:solidFill>
                  <a:schemeClr val="tx1">
                    <a:tint val="75000"/>
                  </a:schemeClr>
                </a:solidFill>
              </a:defRPr>
            </a:lvl2pPr>
            <a:lvl3pPr marL="983437" indent="0" algn="ctr">
              <a:buNone/>
              <a:defRPr>
                <a:solidFill>
                  <a:schemeClr val="tx1">
                    <a:tint val="75000"/>
                  </a:schemeClr>
                </a:solidFill>
              </a:defRPr>
            </a:lvl3pPr>
            <a:lvl4pPr marL="1475156" indent="0" algn="ctr">
              <a:buNone/>
              <a:defRPr>
                <a:solidFill>
                  <a:schemeClr val="tx1">
                    <a:tint val="75000"/>
                  </a:schemeClr>
                </a:solidFill>
              </a:defRPr>
            </a:lvl4pPr>
            <a:lvl5pPr marL="1966874" indent="0" algn="ctr">
              <a:buNone/>
              <a:defRPr>
                <a:solidFill>
                  <a:schemeClr val="tx1">
                    <a:tint val="75000"/>
                  </a:schemeClr>
                </a:solidFill>
              </a:defRPr>
            </a:lvl5pPr>
            <a:lvl6pPr marL="2458593" indent="0" algn="ctr">
              <a:buNone/>
              <a:defRPr>
                <a:solidFill>
                  <a:schemeClr val="tx1">
                    <a:tint val="75000"/>
                  </a:schemeClr>
                </a:solidFill>
              </a:defRPr>
            </a:lvl6pPr>
            <a:lvl7pPr marL="2950312" indent="0" algn="ctr">
              <a:buNone/>
              <a:defRPr>
                <a:solidFill>
                  <a:schemeClr val="tx1">
                    <a:tint val="75000"/>
                  </a:schemeClr>
                </a:solidFill>
              </a:defRPr>
            </a:lvl7pPr>
            <a:lvl8pPr marL="3442030" indent="0" algn="ctr">
              <a:buNone/>
              <a:defRPr>
                <a:solidFill>
                  <a:schemeClr val="tx1">
                    <a:tint val="75000"/>
                  </a:schemeClr>
                </a:solidFill>
              </a:defRPr>
            </a:lvl8pPr>
            <a:lvl9pPr marL="3933749" indent="0" algn="ctr">
              <a:buNone/>
              <a:defRPr>
                <a:solidFill>
                  <a:schemeClr val="tx1">
                    <a:tint val="75000"/>
                  </a:schemeClr>
                </a:solidFill>
              </a:defRPr>
            </a:lvl9pPr>
          </a:lstStyle>
          <a:p>
            <a:r>
              <a:rPr lang="en-US" smtClean="0"/>
              <a:t>Click to edit Master subtitle style</a:t>
            </a:r>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9" name="Picture 8"/>
          <p:cNvPicPr>
            <a:picLocks noChangeAspect="1"/>
          </p:cNvPicPr>
          <p:nvPr userDrawn="1"/>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10" name="Picture 1"/>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08952" y="4924871"/>
            <a:ext cx="2158996" cy="546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10"/>
          <p:cNvSpPr>
            <a:spLocks noGrp="1"/>
          </p:cNvSpPr>
          <p:nvPr>
            <p:ph sz="quarter" idx="10"/>
          </p:nvPr>
        </p:nvSpPr>
        <p:spPr>
          <a:xfrm>
            <a:off x="180975" y="4903788"/>
            <a:ext cx="2360613" cy="51593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3482336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1239151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2873" y="2533997"/>
            <a:ext cx="8359379" cy="1098173"/>
          </a:xfrm>
        </p:spPr>
        <p:txBody>
          <a:bodyPr anchor="t"/>
          <a:lstStyle>
            <a:lvl1pPr algn="l">
              <a:defRPr sz="4302" b="1" cap="all"/>
            </a:lvl1pPr>
          </a:lstStyle>
          <a:p>
            <a:r>
              <a:rPr lang="en-US" smtClean="0"/>
              <a:t>Click to edit Master title style</a:t>
            </a:r>
            <a:endParaRPr lang="en-GB"/>
          </a:p>
        </p:txBody>
      </p:sp>
      <p:sp>
        <p:nvSpPr>
          <p:cNvPr id="3" name="Text Placeholder 2"/>
          <p:cNvSpPr>
            <a:spLocks noGrp="1"/>
          </p:cNvSpPr>
          <p:nvPr>
            <p:ph type="body" idx="1"/>
          </p:nvPr>
        </p:nvSpPr>
        <p:spPr>
          <a:xfrm>
            <a:off x="668809" y="1324471"/>
            <a:ext cx="8359379" cy="1209526"/>
          </a:xfrm>
        </p:spPr>
        <p:txBody>
          <a:bodyPr anchor="b"/>
          <a:lstStyle>
            <a:lvl1pPr marL="0" indent="0">
              <a:buNone/>
              <a:defRPr sz="2151">
                <a:solidFill>
                  <a:schemeClr val="tx1">
                    <a:tint val="75000"/>
                  </a:schemeClr>
                </a:solidFill>
              </a:defRPr>
            </a:lvl1pPr>
            <a:lvl2pPr marL="491719" indent="0">
              <a:buNone/>
              <a:defRPr sz="1936">
                <a:solidFill>
                  <a:schemeClr val="tx1">
                    <a:tint val="75000"/>
                  </a:schemeClr>
                </a:solidFill>
              </a:defRPr>
            </a:lvl2pPr>
            <a:lvl3pPr marL="983437" indent="0">
              <a:buNone/>
              <a:defRPr sz="1721">
                <a:solidFill>
                  <a:schemeClr val="tx1">
                    <a:tint val="75000"/>
                  </a:schemeClr>
                </a:solidFill>
              </a:defRPr>
            </a:lvl3pPr>
            <a:lvl4pPr marL="1475156" indent="0">
              <a:buNone/>
              <a:defRPr sz="1506">
                <a:solidFill>
                  <a:schemeClr val="tx1">
                    <a:tint val="75000"/>
                  </a:schemeClr>
                </a:solidFill>
              </a:defRPr>
            </a:lvl4pPr>
            <a:lvl5pPr marL="1966874" indent="0">
              <a:buNone/>
              <a:defRPr sz="1506">
                <a:solidFill>
                  <a:schemeClr val="tx1">
                    <a:tint val="75000"/>
                  </a:schemeClr>
                </a:solidFill>
              </a:defRPr>
            </a:lvl5pPr>
            <a:lvl6pPr marL="2458593" indent="0">
              <a:buNone/>
              <a:defRPr sz="1506">
                <a:solidFill>
                  <a:schemeClr val="tx1">
                    <a:tint val="75000"/>
                  </a:schemeClr>
                </a:solidFill>
              </a:defRPr>
            </a:lvl6pPr>
            <a:lvl7pPr marL="2950312" indent="0">
              <a:buNone/>
              <a:defRPr sz="1506">
                <a:solidFill>
                  <a:schemeClr val="tx1">
                    <a:tint val="75000"/>
                  </a:schemeClr>
                </a:solidFill>
              </a:defRPr>
            </a:lvl7pPr>
            <a:lvl8pPr marL="3442030" indent="0">
              <a:buNone/>
              <a:defRPr sz="1506">
                <a:solidFill>
                  <a:schemeClr val="tx1">
                    <a:tint val="75000"/>
                  </a:schemeClr>
                </a:solidFill>
              </a:defRPr>
            </a:lvl8pPr>
            <a:lvl9pPr marL="3933749" indent="0">
              <a:buNone/>
              <a:defRPr sz="1506">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94DE72-AA6E-4107-9C2D-D2C9AC5F7901}"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3365832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91728" y="1290162"/>
            <a:ext cx="4343599" cy="3649058"/>
          </a:xfrm>
        </p:spPr>
        <p:txBody>
          <a:bodyPr/>
          <a:lstStyle>
            <a:lvl1pPr>
              <a:defRPr sz="3011"/>
            </a:lvl1pPr>
            <a:lvl2pPr>
              <a:defRPr sz="2581"/>
            </a:lvl2pPr>
            <a:lvl3pPr>
              <a:defRPr sz="2151"/>
            </a:lvl3pPr>
            <a:lvl4pPr>
              <a:defRPr sz="1936"/>
            </a:lvl4pPr>
            <a:lvl5pPr>
              <a:defRPr sz="1936"/>
            </a:lvl5pPr>
            <a:lvl6pPr>
              <a:defRPr sz="1936"/>
            </a:lvl6pPr>
            <a:lvl7pPr>
              <a:defRPr sz="1936"/>
            </a:lvl7pPr>
            <a:lvl8pPr>
              <a:defRPr sz="1936"/>
            </a:lvl8pPr>
            <a:lvl9pPr>
              <a:defRPr sz="193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99236" y="1290162"/>
            <a:ext cx="4343599" cy="3649058"/>
          </a:xfrm>
        </p:spPr>
        <p:txBody>
          <a:bodyPr/>
          <a:lstStyle>
            <a:lvl1pPr>
              <a:defRPr sz="3011"/>
            </a:lvl1pPr>
            <a:lvl2pPr>
              <a:defRPr sz="2581"/>
            </a:lvl2pPr>
            <a:lvl3pPr>
              <a:defRPr sz="2151"/>
            </a:lvl3pPr>
            <a:lvl4pPr>
              <a:defRPr sz="1936"/>
            </a:lvl4pPr>
            <a:lvl5pPr>
              <a:defRPr sz="1936"/>
            </a:lvl5pPr>
            <a:lvl6pPr>
              <a:defRPr sz="1936"/>
            </a:lvl6pPr>
            <a:lvl7pPr>
              <a:defRPr sz="1936"/>
            </a:lvl7pPr>
            <a:lvl8pPr>
              <a:defRPr sz="1936"/>
            </a:lvl8pPr>
            <a:lvl9pPr>
              <a:defRPr sz="193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94DE72-AA6E-4107-9C2D-D2C9AC5F7901}"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2728775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91728" y="1237685"/>
            <a:ext cx="4345307" cy="515808"/>
          </a:xfrm>
        </p:spPr>
        <p:txBody>
          <a:bodyPr anchor="b"/>
          <a:lstStyle>
            <a:lvl1pPr marL="0" indent="0">
              <a:buNone/>
              <a:defRPr sz="2581" b="1"/>
            </a:lvl1pPr>
            <a:lvl2pPr marL="491719" indent="0">
              <a:buNone/>
              <a:defRPr sz="2151" b="1"/>
            </a:lvl2pPr>
            <a:lvl3pPr marL="983437" indent="0">
              <a:buNone/>
              <a:defRPr sz="1936" b="1"/>
            </a:lvl3pPr>
            <a:lvl4pPr marL="1475156" indent="0">
              <a:buNone/>
              <a:defRPr sz="1721" b="1"/>
            </a:lvl4pPr>
            <a:lvl5pPr marL="1966874" indent="0">
              <a:buNone/>
              <a:defRPr sz="1721" b="1"/>
            </a:lvl5pPr>
            <a:lvl6pPr marL="2458593" indent="0">
              <a:buNone/>
              <a:defRPr sz="1721" b="1"/>
            </a:lvl6pPr>
            <a:lvl7pPr marL="2950312" indent="0">
              <a:buNone/>
              <a:defRPr sz="1721" b="1"/>
            </a:lvl7pPr>
            <a:lvl8pPr marL="3442030" indent="0">
              <a:buNone/>
              <a:defRPr sz="1721" b="1"/>
            </a:lvl8pPr>
            <a:lvl9pPr marL="3933749" indent="0">
              <a:buNone/>
              <a:defRPr sz="1721" b="1"/>
            </a:lvl9pPr>
          </a:lstStyle>
          <a:p>
            <a:pPr lvl="0"/>
            <a:r>
              <a:rPr lang="en-US" smtClean="0"/>
              <a:t>Click to edit Master text styles</a:t>
            </a:r>
          </a:p>
        </p:txBody>
      </p:sp>
      <p:sp>
        <p:nvSpPr>
          <p:cNvPr id="4" name="Content Placeholder 3"/>
          <p:cNvSpPr>
            <a:spLocks noGrp="1"/>
          </p:cNvSpPr>
          <p:nvPr>
            <p:ph sz="half" idx="2"/>
          </p:nvPr>
        </p:nvSpPr>
        <p:spPr>
          <a:xfrm>
            <a:off x="491728" y="1753493"/>
            <a:ext cx="4345307" cy="3185726"/>
          </a:xfrm>
        </p:spPr>
        <p:txBody>
          <a:bodyPr/>
          <a:lstStyle>
            <a:lvl1pPr>
              <a:defRPr sz="2581"/>
            </a:lvl1pPr>
            <a:lvl2pPr>
              <a:defRPr sz="2151"/>
            </a:lvl2pPr>
            <a:lvl3pPr>
              <a:defRPr sz="1936"/>
            </a:lvl3pPr>
            <a:lvl4pPr>
              <a:defRPr sz="1721"/>
            </a:lvl4pPr>
            <a:lvl5pPr>
              <a:defRPr sz="1721"/>
            </a:lvl5pPr>
            <a:lvl6pPr>
              <a:defRPr sz="1721"/>
            </a:lvl6pPr>
            <a:lvl7pPr>
              <a:defRPr sz="1721"/>
            </a:lvl7pPr>
            <a:lvl8pPr>
              <a:defRPr sz="1721"/>
            </a:lvl8pPr>
            <a:lvl9pPr>
              <a:defRPr sz="1721"/>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995822" y="1237685"/>
            <a:ext cx="4347013" cy="515808"/>
          </a:xfrm>
        </p:spPr>
        <p:txBody>
          <a:bodyPr anchor="b"/>
          <a:lstStyle>
            <a:lvl1pPr marL="0" indent="0">
              <a:buNone/>
              <a:defRPr sz="2581" b="1"/>
            </a:lvl1pPr>
            <a:lvl2pPr marL="491719" indent="0">
              <a:buNone/>
              <a:defRPr sz="2151" b="1"/>
            </a:lvl2pPr>
            <a:lvl3pPr marL="983437" indent="0">
              <a:buNone/>
              <a:defRPr sz="1936" b="1"/>
            </a:lvl3pPr>
            <a:lvl4pPr marL="1475156" indent="0">
              <a:buNone/>
              <a:defRPr sz="1721" b="1"/>
            </a:lvl4pPr>
            <a:lvl5pPr marL="1966874" indent="0">
              <a:buNone/>
              <a:defRPr sz="1721" b="1"/>
            </a:lvl5pPr>
            <a:lvl6pPr marL="2458593" indent="0">
              <a:buNone/>
              <a:defRPr sz="1721" b="1"/>
            </a:lvl6pPr>
            <a:lvl7pPr marL="2950312" indent="0">
              <a:buNone/>
              <a:defRPr sz="1721" b="1"/>
            </a:lvl7pPr>
            <a:lvl8pPr marL="3442030" indent="0">
              <a:buNone/>
              <a:defRPr sz="1721" b="1"/>
            </a:lvl8pPr>
            <a:lvl9pPr marL="3933749" indent="0">
              <a:buNone/>
              <a:defRPr sz="1721" b="1"/>
            </a:lvl9pPr>
          </a:lstStyle>
          <a:p>
            <a:pPr lvl="0"/>
            <a:r>
              <a:rPr lang="en-US" smtClean="0"/>
              <a:t>Click to edit Master text styles</a:t>
            </a:r>
          </a:p>
        </p:txBody>
      </p:sp>
      <p:sp>
        <p:nvSpPr>
          <p:cNvPr id="6" name="Content Placeholder 5"/>
          <p:cNvSpPr>
            <a:spLocks noGrp="1"/>
          </p:cNvSpPr>
          <p:nvPr>
            <p:ph sz="quarter" idx="4"/>
          </p:nvPr>
        </p:nvSpPr>
        <p:spPr>
          <a:xfrm>
            <a:off x="4995822" y="1753493"/>
            <a:ext cx="4347013" cy="3185726"/>
          </a:xfrm>
        </p:spPr>
        <p:txBody>
          <a:bodyPr/>
          <a:lstStyle>
            <a:lvl1pPr>
              <a:defRPr sz="2581"/>
            </a:lvl1pPr>
            <a:lvl2pPr>
              <a:defRPr sz="2151"/>
            </a:lvl2pPr>
            <a:lvl3pPr>
              <a:defRPr sz="1936"/>
            </a:lvl3pPr>
            <a:lvl4pPr>
              <a:defRPr sz="1721"/>
            </a:lvl4pPr>
            <a:lvl5pPr>
              <a:defRPr sz="1721"/>
            </a:lvl5pPr>
            <a:lvl6pPr>
              <a:defRPr sz="1721"/>
            </a:lvl6pPr>
            <a:lvl7pPr>
              <a:defRPr sz="1721"/>
            </a:lvl7pPr>
            <a:lvl8pPr>
              <a:defRPr sz="1721"/>
            </a:lvl8pPr>
            <a:lvl9pPr>
              <a:defRPr sz="1721"/>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94DE72-AA6E-4107-9C2D-D2C9AC5F7901}" type="datetimeFigureOut">
              <a:rPr lang="en-GB" smtClean="0"/>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4099614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94DE72-AA6E-4107-9C2D-D2C9AC5F7901}" type="datetimeFigureOut">
              <a:rPr lang="en-GB" smtClean="0"/>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1881653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94DE72-AA6E-4107-9C2D-D2C9AC5F7901}" type="datetimeFigureOut">
              <a:rPr lang="en-GB" smtClean="0"/>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3695581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1729" y="220147"/>
            <a:ext cx="3235503" cy="936903"/>
          </a:xfrm>
        </p:spPr>
        <p:txBody>
          <a:bodyPr anchor="b"/>
          <a:lstStyle>
            <a:lvl1pPr algn="l">
              <a:defRPr sz="2151" b="1"/>
            </a:lvl1pPr>
          </a:lstStyle>
          <a:p>
            <a:r>
              <a:rPr lang="en-US" smtClean="0"/>
              <a:t>Click to edit Master title style</a:t>
            </a:r>
            <a:endParaRPr lang="en-GB"/>
          </a:p>
        </p:txBody>
      </p:sp>
      <p:sp>
        <p:nvSpPr>
          <p:cNvPr id="3" name="Content Placeholder 2"/>
          <p:cNvSpPr>
            <a:spLocks noGrp="1"/>
          </p:cNvSpPr>
          <p:nvPr>
            <p:ph idx="1"/>
          </p:nvPr>
        </p:nvSpPr>
        <p:spPr>
          <a:xfrm>
            <a:off x="3845041" y="220147"/>
            <a:ext cx="5497794" cy="4719073"/>
          </a:xfrm>
        </p:spPr>
        <p:txBody>
          <a:bodyPr/>
          <a:lstStyle>
            <a:lvl1pPr>
              <a:defRPr sz="3442"/>
            </a:lvl1pPr>
            <a:lvl2pPr>
              <a:defRPr sz="3011"/>
            </a:lvl2pPr>
            <a:lvl3pPr>
              <a:defRPr sz="2581"/>
            </a:lvl3pPr>
            <a:lvl4pPr>
              <a:defRPr sz="2151"/>
            </a:lvl4pPr>
            <a:lvl5pPr>
              <a:defRPr sz="2151"/>
            </a:lvl5pPr>
            <a:lvl6pPr>
              <a:defRPr sz="2151"/>
            </a:lvl6pPr>
            <a:lvl7pPr>
              <a:defRPr sz="2151"/>
            </a:lvl7pPr>
            <a:lvl8pPr>
              <a:defRPr sz="2151"/>
            </a:lvl8pPr>
            <a:lvl9pPr>
              <a:defRPr sz="2151"/>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91729" y="1157050"/>
            <a:ext cx="3235503" cy="3782170"/>
          </a:xfrm>
        </p:spPr>
        <p:txBody>
          <a:bodyPr/>
          <a:lstStyle>
            <a:lvl1pPr marL="0" indent="0">
              <a:buNone/>
              <a:defRPr sz="1506"/>
            </a:lvl1pPr>
            <a:lvl2pPr marL="491719" indent="0">
              <a:buNone/>
              <a:defRPr sz="1291"/>
            </a:lvl2pPr>
            <a:lvl3pPr marL="983437" indent="0">
              <a:buNone/>
              <a:defRPr sz="1076"/>
            </a:lvl3pPr>
            <a:lvl4pPr marL="1475156" indent="0">
              <a:buNone/>
              <a:defRPr sz="968"/>
            </a:lvl4pPr>
            <a:lvl5pPr marL="1966874" indent="0">
              <a:buNone/>
              <a:defRPr sz="968"/>
            </a:lvl5pPr>
            <a:lvl6pPr marL="2458593" indent="0">
              <a:buNone/>
              <a:defRPr sz="968"/>
            </a:lvl6pPr>
            <a:lvl7pPr marL="2950312" indent="0">
              <a:buNone/>
              <a:defRPr sz="968"/>
            </a:lvl7pPr>
            <a:lvl8pPr marL="3442030" indent="0">
              <a:buNone/>
              <a:defRPr sz="968"/>
            </a:lvl8pPr>
            <a:lvl9pPr marL="3933749" indent="0">
              <a:buNone/>
              <a:defRPr sz="968"/>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94DE72-AA6E-4107-9C2D-D2C9AC5F7901}"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237827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7643" y="3870484"/>
            <a:ext cx="5900738" cy="456933"/>
          </a:xfrm>
        </p:spPr>
        <p:txBody>
          <a:bodyPr anchor="b"/>
          <a:lstStyle>
            <a:lvl1pPr algn="l">
              <a:defRPr sz="2151" b="1"/>
            </a:lvl1pPr>
          </a:lstStyle>
          <a:p>
            <a:r>
              <a:rPr lang="en-US" smtClean="0"/>
              <a:t>Click to edit Master title style</a:t>
            </a:r>
            <a:endParaRPr lang="en-GB"/>
          </a:p>
        </p:txBody>
      </p:sp>
      <p:sp>
        <p:nvSpPr>
          <p:cNvPr id="3" name="Picture Placeholder 2"/>
          <p:cNvSpPr>
            <a:spLocks noGrp="1"/>
          </p:cNvSpPr>
          <p:nvPr>
            <p:ph type="pic" idx="1"/>
          </p:nvPr>
        </p:nvSpPr>
        <p:spPr>
          <a:xfrm>
            <a:off x="1927643" y="494050"/>
            <a:ext cx="5900738" cy="3317558"/>
          </a:xfrm>
        </p:spPr>
        <p:txBody>
          <a:bodyPr/>
          <a:lstStyle>
            <a:lvl1pPr marL="0" indent="0">
              <a:buNone/>
              <a:defRPr sz="3442"/>
            </a:lvl1pPr>
            <a:lvl2pPr marL="491719" indent="0">
              <a:buNone/>
              <a:defRPr sz="3011"/>
            </a:lvl2pPr>
            <a:lvl3pPr marL="983437" indent="0">
              <a:buNone/>
              <a:defRPr sz="2581"/>
            </a:lvl3pPr>
            <a:lvl4pPr marL="1475156" indent="0">
              <a:buNone/>
              <a:defRPr sz="2151"/>
            </a:lvl4pPr>
            <a:lvl5pPr marL="1966874" indent="0">
              <a:buNone/>
              <a:defRPr sz="2151"/>
            </a:lvl5pPr>
            <a:lvl6pPr marL="2458593" indent="0">
              <a:buNone/>
              <a:defRPr sz="2151"/>
            </a:lvl6pPr>
            <a:lvl7pPr marL="2950312" indent="0">
              <a:buNone/>
              <a:defRPr sz="2151"/>
            </a:lvl7pPr>
            <a:lvl8pPr marL="3442030" indent="0">
              <a:buNone/>
              <a:defRPr sz="2151"/>
            </a:lvl8pPr>
            <a:lvl9pPr marL="3933749" indent="0">
              <a:buNone/>
              <a:defRPr sz="2151"/>
            </a:lvl9pPr>
          </a:lstStyle>
          <a:p>
            <a:endParaRPr lang="en-GB"/>
          </a:p>
        </p:txBody>
      </p:sp>
      <p:sp>
        <p:nvSpPr>
          <p:cNvPr id="4" name="Text Placeholder 3"/>
          <p:cNvSpPr>
            <a:spLocks noGrp="1"/>
          </p:cNvSpPr>
          <p:nvPr>
            <p:ph type="body" sz="half" idx="2"/>
          </p:nvPr>
        </p:nvSpPr>
        <p:spPr>
          <a:xfrm>
            <a:off x="1927643" y="4327417"/>
            <a:ext cx="5900738" cy="648920"/>
          </a:xfrm>
        </p:spPr>
        <p:txBody>
          <a:bodyPr/>
          <a:lstStyle>
            <a:lvl1pPr marL="0" indent="0">
              <a:buNone/>
              <a:defRPr sz="1506"/>
            </a:lvl1pPr>
            <a:lvl2pPr marL="491719" indent="0">
              <a:buNone/>
              <a:defRPr sz="1291"/>
            </a:lvl2pPr>
            <a:lvl3pPr marL="983437" indent="0">
              <a:buNone/>
              <a:defRPr sz="1076"/>
            </a:lvl3pPr>
            <a:lvl4pPr marL="1475156" indent="0">
              <a:buNone/>
              <a:defRPr sz="968"/>
            </a:lvl4pPr>
            <a:lvl5pPr marL="1966874" indent="0">
              <a:buNone/>
              <a:defRPr sz="968"/>
            </a:lvl5pPr>
            <a:lvl6pPr marL="2458593" indent="0">
              <a:buNone/>
              <a:defRPr sz="968"/>
            </a:lvl6pPr>
            <a:lvl7pPr marL="2950312" indent="0">
              <a:buNone/>
              <a:defRPr sz="968"/>
            </a:lvl7pPr>
            <a:lvl8pPr marL="3442030" indent="0">
              <a:buNone/>
              <a:defRPr sz="968"/>
            </a:lvl8pPr>
            <a:lvl9pPr marL="3933749" indent="0">
              <a:buNone/>
              <a:defRPr sz="968"/>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94DE72-AA6E-4107-9C2D-D2C9AC5F7901}"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4063348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94DE72-AA6E-4107-9C2D-D2C9AC5F7901}"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3285660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30058" y="221428"/>
            <a:ext cx="2212777" cy="471779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91728" y="221428"/>
            <a:ext cx="6474421" cy="471779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94DE72-AA6E-4107-9C2D-D2C9AC5F7901}"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9F6C4-549E-45B2-8E49-C148200C8225}" type="slidenum">
              <a:rPr lang="en-GB" smtClean="0"/>
              <a:t>‹#›</a:t>
            </a:fld>
            <a:endParaRPr lang="en-GB"/>
          </a:p>
        </p:txBody>
      </p:sp>
    </p:spTree>
    <p:extLst>
      <p:ext uri="{BB962C8B-B14F-4D97-AF65-F5344CB8AC3E}">
        <p14:creationId xmlns:p14="http://schemas.microsoft.com/office/powerpoint/2010/main" val="635068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QA Template_Main Slide">
    <p:spTree>
      <p:nvGrpSpPr>
        <p:cNvPr id="1" name=""/>
        <p:cNvGrpSpPr/>
        <p:nvPr/>
      </p:nvGrpSpPr>
      <p:grpSpPr>
        <a:xfrm>
          <a:off x="0" y="0"/>
          <a:ext cx="0" cy="0"/>
          <a:chOff x="0" y="0"/>
          <a:chExt cx="0" cy="0"/>
        </a:xfrm>
      </p:grpSpPr>
      <p:sp>
        <p:nvSpPr>
          <p:cNvPr id="11" name="Text Placeholder 10"/>
          <p:cNvSpPr>
            <a:spLocks noGrp="1"/>
          </p:cNvSpPr>
          <p:nvPr>
            <p:ph type="body" sz="quarter" idx="15"/>
          </p:nvPr>
        </p:nvSpPr>
        <p:spPr>
          <a:xfrm>
            <a:off x="153635" y="748740"/>
            <a:ext cx="9450435" cy="4204573"/>
          </a:xfrm>
        </p:spPr>
        <p:txBody>
          <a:bodyPr/>
          <a:lstStyle>
            <a:lvl1pPr>
              <a:defRPr b="1"/>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itle 4"/>
          <p:cNvSpPr>
            <a:spLocks noGrp="1"/>
          </p:cNvSpPr>
          <p:nvPr>
            <p:ph type="title"/>
          </p:nvPr>
        </p:nvSpPr>
        <p:spPr>
          <a:xfrm>
            <a:off x="153631" y="287965"/>
            <a:ext cx="9450467" cy="403448"/>
          </a:xfrm>
        </p:spPr>
        <p:txBody>
          <a:bodyPr lIns="127985" tIns="63994" rIns="127985" bIns="63994" rtlCol="0">
            <a:normAutofit/>
          </a:bodyPr>
          <a:lstStyle>
            <a:lvl1pPr>
              <a:defRPr lang="en-GB" sz="1958" b="1" kern="1200" baseline="0" dirty="0" smtClean="0">
                <a:solidFill>
                  <a:srgbClr val="0070C0"/>
                </a:solidFill>
                <a:latin typeface="Arial" pitchFamily="34" charset="0"/>
                <a:ea typeface="+mn-ea"/>
                <a:cs typeface="Arial" pitchFamily="34" charset="0"/>
              </a:defRPr>
            </a:lvl1pPr>
          </a:lstStyle>
          <a:p>
            <a:pPr lvl="0"/>
            <a:r>
              <a:rPr lang="en-US" smtClean="0"/>
              <a:t>Click to edit Master title style</a:t>
            </a:r>
            <a:endParaRPr lang="en-GB" dirty="0"/>
          </a:p>
        </p:txBody>
      </p:sp>
    </p:spTree>
    <p:extLst>
      <p:ext uri="{BB962C8B-B14F-4D97-AF65-F5344CB8AC3E}">
        <p14:creationId xmlns:p14="http://schemas.microsoft.com/office/powerpoint/2010/main" val="3217229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CE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1728" y="221427"/>
            <a:ext cx="8851107" cy="921544"/>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91728" y="1290162"/>
            <a:ext cx="8851107" cy="364905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91728" y="5124808"/>
            <a:ext cx="2294731" cy="294382"/>
          </a:xfrm>
          <a:prstGeom prst="rect">
            <a:avLst/>
          </a:prstGeom>
        </p:spPr>
        <p:txBody>
          <a:bodyPr vert="horz" lIns="91440" tIns="45720" rIns="91440" bIns="45720" rtlCol="0" anchor="ctr"/>
          <a:lstStyle>
            <a:lvl1pPr algn="l">
              <a:defRPr sz="1291">
                <a:solidFill>
                  <a:schemeClr val="tx1">
                    <a:tint val="75000"/>
                  </a:schemeClr>
                </a:solidFill>
              </a:defRPr>
            </a:lvl1pPr>
          </a:lstStyle>
          <a:p>
            <a:endParaRPr lang="en-GB" dirty="0"/>
          </a:p>
        </p:txBody>
      </p:sp>
      <p:sp>
        <p:nvSpPr>
          <p:cNvPr id="5" name="Footer Placeholder 4"/>
          <p:cNvSpPr>
            <a:spLocks noGrp="1"/>
          </p:cNvSpPr>
          <p:nvPr>
            <p:ph type="ftr" sz="quarter" idx="3"/>
          </p:nvPr>
        </p:nvSpPr>
        <p:spPr>
          <a:xfrm>
            <a:off x="3360143" y="5124808"/>
            <a:ext cx="3114278" cy="294382"/>
          </a:xfrm>
          <a:prstGeom prst="rect">
            <a:avLst/>
          </a:prstGeom>
        </p:spPr>
        <p:txBody>
          <a:bodyPr vert="horz" lIns="91440" tIns="45720" rIns="91440" bIns="45720" rtlCol="0" anchor="ctr"/>
          <a:lstStyle>
            <a:lvl1pPr algn="ctr">
              <a:defRPr sz="1291">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48104" y="5124808"/>
            <a:ext cx="2294731" cy="294382"/>
          </a:xfrm>
          <a:prstGeom prst="rect">
            <a:avLst/>
          </a:prstGeom>
        </p:spPr>
        <p:txBody>
          <a:bodyPr vert="horz" lIns="91440" tIns="45720" rIns="91440" bIns="45720" rtlCol="0" anchor="ctr"/>
          <a:lstStyle>
            <a:lvl1pPr algn="r">
              <a:defRPr sz="1291">
                <a:solidFill>
                  <a:schemeClr val="tx1">
                    <a:tint val="75000"/>
                  </a:schemeClr>
                </a:solidFill>
              </a:defRPr>
            </a:lvl1pPr>
          </a:lstStyle>
          <a:p>
            <a:fld id="{79C9F6C4-549E-45B2-8E49-C148200C8225}"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8" name="Picture 7"/>
          <p:cNvPicPr>
            <a:picLocks noChangeAspect="1"/>
          </p:cNvPicPr>
          <p:nvPr userDrawn="1"/>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sp>
        <p:nvSpPr>
          <p:cNvPr id="9" name="TextBox 8"/>
          <p:cNvSpPr txBox="1"/>
          <p:nvPr userDrawn="1"/>
        </p:nvSpPr>
        <p:spPr>
          <a:xfrm>
            <a:off x="191791" y="5072941"/>
            <a:ext cx="3168352" cy="346249"/>
          </a:xfrm>
          <a:prstGeom prst="rect">
            <a:avLst/>
          </a:prstGeom>
          <a:noFill/>
        </p:spPr>
        <p:txBody>
          <a:bodyPr wrap="square" lIns="68580" tIns="34290" rIns="68580" bIns="34290" rtlCol="0">
            <a:spAutoFit/>
          </a:bodyPr>
          <a:lstStyle/>
          <a:p>
            <a:r>
              <a:rPr lang="en-GB" b="1" dirty="0" smtClean="0">
                <a:solidFill>
                  <a:prstClr val="black"/>
                </a:solidFill>
              </a:rPr>
              <a:t>www.leedsforlearning.co.uk</a:t>
            </a:r>
            <a:endParaRPr lang="en-GB" b="1" dirty="0">
              <a:solidFill>
                <a:prstClr val="black"/>
              </a:solidFill>
            </a:endParaRPr>
          </a:p>
        </p:txBody>
      </p:sp>
    </p:spTree>
    <p:extLst>
      <p:ext uri="{BB962C8B-B14F-4D97-AF65-F5344CB8AC3E}">
        <p14:creationId xmlns:p14="http://schemas.microsoft.com/office/powerpoint/2010/main" val="862651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83437" rtl="0" eaLnBrk="1" latinLnBrk="0" hangingPunct="1">
        <a:spcBef>
          <a:spcPct val="0"/>
        </a:spcBef>
        <a:buNone/>
        <a:defRPr sz="4732" kern="1200">
          <a:solidFill>
            <a:schemeClr val="tx1"/>
          </a:solidFill>
          <a:latin typeface="+mj-lt"/>
          <a:ea typeface="+mj-ea"/>
          <a:cs typeface="+mj-cs"/>
        </a:defRPr>
      </a:lvl1pPr>
    </p:titleStyle>
    <p:bodyStyle>
      <a:lvl1pPr marL="368789" indent="-368789" algn="l" defTabSz="983437" rtl="0" eaLnBrk="1" latinLnBrk="0" hangingPunct="1">
        <a:spcBef>
          <a:spcPct val="20000"/>
        </a:spcBef>
        <a:buFont typeface="Arial" pitchFamily="34" charset="0"/>
        <a:buChar char="•"/>
        <a:defRPr sz="3442" kern="1200">
          <a:solidFill>
            <a:schemeClr val="tx1"/>
          </a:solidFill>
          <a:latin typeface="+mn-lt"/>
          <a:ea typeface="+mn-ea"/>
          <a:cs typeface="+mn-cs"/>
        </a:defRPr>
      </a:lvl1pPr>
      <a:lvl2pPr marL="799043" indent="-307324" algn="l" defTabSz="983437" rtl="0" eaLnBrk="1" latinLnBrk="0" hangingPunct="1">
        <a:spcBef>
          <a:spcPct val="20000"/>
        </a:spcBef>
        <a:buFont typeface="Arial" pitchFamily="34" charset="0"/>
        <a:buChar char="–"/>
        <a:defRPr sz="3011" kern="1200">
          <a:solidFill>
            <a:schemeClr val="tx1"/>
          </a:solidFill>
          <a:latin typeface="+mn-lt"/>
          <a:ea typeface="+mn-ea"/>
          <a:cs typeface="+mn-cs"/>
        </a:defRPr>
      </a:lvl2pPr>
      <a:lvl3pPr marL="1229297" indent="-245859" algn="l" defTabSz="983437" rtl="0" eaLnBrk="1" latinLnBrk="0" hangingPunct="1">
        <a:spcBef>
          <a:spcPct val="20000"/>
        </a:spcBef>
        <a:buFont typeface="Arial" pitchFamily="34" charset="0"/>
        <a:buChar char="•"/>
        <a:defRPr sz="2581" kern="1200">
          <a:solidFill>
            <a:schemeClr val="tx1"/>
          </a:solidFill>
          <a:latin typeface="+mn-lt"/>
          <a:ea typeface="+mn-ea"/>
          <a:cs typeface="+mn-cs"/>
        </a:defRPr>
      </a:lvl3pPr>
      <a:lvl4pPr marL="1721015"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4pPr>
      <a:lvl5pPr marL="2212734"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5pPr>
      <a:lvl6pPr marL="2704452"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6pPr>
      <a:lvl7pPr marL="3196171"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7pPr>
      <a:lvl8pPr marL="3687890"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8pPr>
      <a:lvl9pPr marL="4179608" indent="-245859" algn="l" defTabSz="983437" rtl="0" eaLnBrk="1" latinLnBrk="0" hangingPunct="1">
        <a:spcBef>
          <a:spcPct val="20000"/>
        </a:spcBef>
        <a:buFont typeface="Arial" pitchFamily="34" charset="0"/>
        <a:buChar char="•"/>
        <a:defRPr sz="2151" kern="1200">
          <a:solidFill>
            <a:schemeClr val="tx1"/>
          </a:solidFill>
          <a:latin typeface="+mn-lt"/>
          <a:ea typeface="+mn-ea"/>
          <a:cs typeface="+mn-cs"/>
        </a:defRPr>
      </a:lvl9pPr>
    </p:bodyStyle>
    <p:otherStyle>
      <a:defPPr>
        <a:defRPr lang="en-US"/>
      </a:defPPr>
      <a:lvl1pPr marL="0" algn="l" defTabSz="983437" rtl="0" eaLnBrk="1" latinLnBrk="0" hangingPunct="1">
        <a:defRPr sz="1936" kern="1200">
          <a:solidFill>
            <a:schemeClr val="tx1"/>
          </a:solidFill>
          <a:latin typeface="+mn-lt"/>
          <a:ea typeface="+mn-ea"/>
          <a:cs typeface="+mn-cs"/>
        </a:defRPr>
      </a:lvl1pPr>
      <a:lvl2pPr marL="491719" algn="l" defTabSz="983437" rtl="0" eaLnBrk="1" latinLnBrk="0" hangingPunct="1">
        <a:defRPr sz="1936" kern="1200">
          <a:solidFill>
            <a:schemeClr val="tx1"/>
          </a:solidFill>
          <a:latin typeface="+mn-lt"/>
          <a:ea typeface="+mn-ea"/>
          <a:cs typeface="+mn-cs"/>
        </a:defRPr>
      </a:lvl2pPr>
      <a:lvl3pPr marL="983437" algn="l" defTabSz="983437" rtl="0" eaLnBrk="1" latinLnBrk="0" hangingPunct="1">
        <a:defRPr sz="1936" kern="1200">
          <a:solidFill>
            <a:schemeClr val="tx1"/>
          </a:solidFill>
          <a:latin typeface="+mn-lt"/>
          <a:ea typeface="+mn-ea"/>
          <a:cs typeface="+mn-cs"/>
        </a:defRPr>
      </a:lvl3pPr>
      <a:lvl4pPr marL="1475156" algn="l" defTabSz="983437" rtl="0" eaLnBrk="1" latinLnBrk="0" hangingPunct="1">
        <a:defRPr sz="1936" kern="1200">
          <a:solidFill>
            <a:schemeClr val="tx1"/>
          </a:solidFill>
          <a:latin typeface="+mn-lt"/>
          <a:ea typeface="+mn-ea"/>
          <a:cs typeface="+mn-cs"/>
        </a:defRPr>
      </a:lvl4pPr>
      <a:lvl5pPr marL="1966874" algn="l" defTabSz="983437" rtl="0" eaLnBrk="1" latinLnBrk="0" hangingPunct="1">
        <a:defRPr sz="1936" kern="1200">
          <a:solidFill>
            <a:schemeClr val="tx1"/>
          </a:solidFill>
          <a:latin typeface="+mn-lt"/>
          <a:ea typeface="+mn-ea"/>
          <a:cs typeface="+mn-cs"/>
        </a:defRPr>
      </a:lvl5pPr>
      <a:lvl6pPr marL="2458593" algn="l" defTabSz="983437" rtl="0" eaLnBrk="1" latinLnBrk="0" hangingPunct="1">
        <a:defRPr sz="1936" kern="1200">
          <a:solidFill>
            <a:schemeClr val="tx1"/>
          </a:solidFill>
          <a:latin typeface="+mn-lt"/>
          <a:ea typeface="+mn-ea"/>
          <a:cs typeface="+mn-cs"/>
        </a:defRPr>
      </a:lvl6pPr>
      <a:lvl7pPr marL="2950312" algn="l" defTabSz="983437" rtl="0" eaLnBrk="1" latinLnBrk="0" hangingPunct="1">
        <a:defRPr sz="1936" kern="1200">
          <a:solidFill>
            <a:schemeClr val="tx1"/>
          </a:solidFill>
          <a:latin typeface="+mn-lt"/>
          <a:ea typeface="+mn-ea"/>
          <a:cs typeface="+mn-cs"/>
        </a:defRPr>
      </a:lvl7pPr>
      <a:lvl8pPr marL="3442030" algn="l" defTabSz="983437" rtl="0" eaLnBrk="1" latinLnBrk="0" hangingPunct="1">
        <a:defRPr sz="1936" kern="1200">
          <a:solidFill>
            <a:schemeClr val="tx1"/>
          </a:solidFill>
          <a:latin typeface="+mn-lt"/>
          <a:ea typeface="+mn-ea"/>
          <a:cs typeface="+mn-cs"/>
        </a:defRPr>
      </a:lvl8pPr>
      <a:lvl9pPr marL="3933749" algn="l" defTabSz="983437" rtl="0" eaLnBrk="1" latinLnBrk="0" hangingPunct="1">
        <a:defRPr sz="193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gif"/><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gif"/><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gif"/><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ideo" Target="https://www.youtube.com/embed/mFxjMziLYZw" TargetMode="External"/><Relationship Id="rId6" Type="http://schemas.openxmlformats.org/officeDocument/2006/relationships/image" Target="../media/image2.gif"/><Relationship Id="rId5" Type="http://schemas.openxmlformats.org/officeDocument/2006/relationships/image" Target="../media/image1.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1.xml"/><Relationship Id="rId11" Type="http://schemas.openxmlformats.org/officeDocument/2006/relationships/image" Target="../media/image10.jpeg"/><Relationship Id="rId5" Type="http://schemas.openxmlformats.org/officeDocument/2006/relationships/diagramQuickStyle" Target="../diagrams/quickStyle1.xml"/><Relationship Id="rId10" Type="http://schemas.openxmlformats.org/officeDocument/2006/relationships/image" Target="../media/image6.png"/><Relationship Id="rId4" Type="http://schemas.openxmlformats.org/officeDocument/2006/relationships/diagramLayout" Target="../diagrams/layout1.xml"/><Relationship Id="rId9" Type="http://schemas.openxmlformats.org/officeDocument/2006/relationships/image" Target="../media/image2.gif"/></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6.png"/><Relationship Id="rId4" Type="http://schemas.openxmlformats.org/officeDocument/2006/relationships/image" Target="../media/image12.png"/><Relationship Id="rId9"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ideo" Target="https://www.youtube.com/embed/2OzG9v6D-v0" TargetMode="External"/><Relationship Id="rId6" Type="http://schemas.openxmlformats.org/officeDocument/2006/relationships/image" Target="../media/image2.gif"/><Relationship Id="rId5" Type="http://schemas.openxmlformats.org/officeDocument/2006/relationships/image" Target="../media/image1.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ideo" Target="https://www.youtube.com/embed/lR3eHSADIsE" TargetMode="External"/><Relationship Id="rId6" Type="http://schemas.openxmlformats.org/officeDocument/2006/relationships/image" Target="../media/image2.gif"/><Relationship Id="rId5" Type="http://schemas.openxmlformats.org/officeDocument/2006/relationships/image" Target="../media/image1.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p:cNvSpPr>
          <p:nvPr/>
        </p:nvSpPr>
        <p:spPr>
          <a:xfrm>
            <a:off x="452785" y="1413777"/>
            <a:ext cx="8478203" cy="2825701"/>
          </a:xfrm>
          <a:prstGeom prst="rect">
            <a:avLst/>
          </a:prstGeom>
        </p:spPr>
        <p:txBody>
          <a:bodyPr vert="horz" lIns="73724" tIns="36862" rIns="73724" bIns="36862" rtlCol="0" anchor="ctr">
            <a:normAutofit/>
          </a:bodyPr>
          <a:lstStyle>
            <a:lvl1pPr algn="l" defTabSz="609585" rtl="0" eaLnBrk="1" latinLnBrk="0" hangingPunct="1">
              <a:spcBef>
                <a:spcPct val="0"/>
              </a:spcBef>
              <a:buNone/>
              <a:defRPr sz="4000" b="1" i="0" kern="1200" baseline="0">
                <a:solidFill>
                  <a:schemeClr val="tx2"/>
                </a:solidFill>
                <a:latin typeface="Verdana"/>
                <a:ea typeface="+mj-ea"/>
                <a:cs typeface="+mj-cs"/>
              </a:defRPr>
            </a:lvl1pPr>
          </a:lstStyle>
          <a:p>
            <a:r>
              <a:rPr lang="en-GB" sz="3225" dirty="0">
                <a:solidFill>
                  <a:prstClr val="black"/>
                </a:solidFill>
              </a:rPr>
              <a:t/>
            </a:r>
            <a:br>
              <a:rPr lang="en-GB" sz="3225" dirty="0">
                <a:solidFill>
                  <a:prstClr val="black"/>
                </a:solidFill>
              </a:rPr>
            </a:br>
            <a:endParaRPr lang="en-GB" sz="3225" dirty="0">
              <a:solidFill>
                <a:prstClr val="black"/>
              </a:solidFill>
            </a:endParaRPr>
          </a:p>
        </p:txBody>
      </p:sp>
      <p:pic>
        <p:nvPicPr>
          <p:cNvPr id="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3066" y="1180456"/>
            <a:ext cx="3858978" cy="269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D491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2"/>
          <p:cNvSpPr txBox="1">
            <a:spLocks noChangeArrowheads="1"/>
          </p:cNvSpPr>
          <p:nvPr/>
        </p:nvSpPr>
        <p:spPr bwMode="auto">
          <a:xfrm>
            <a:off x="1748929" y="388367"/>
            <a:ext cx="6480720" cy="701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3295" tIns="31647" rIns="63295" bIns="31647">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Clr>
                <a:srgbClr val="D49100"/>
              </a:buClr>
              <a:buSzPct val="145000"/>
              <a:buFontTx/>
              <a:buNone/>
              <a:defRPr/>
            </a:pPr>
            <a:r>
              <a:rPr lang="en-GB" altLang="en-US" sz="4146" b="1" dirty="0">
                <a:latin typeface="Verdana" panose="020B0604030504040204" pitchFamily="34" charset="0"/>
                <a:ea typeface="Verdana" panose="020B0604030504040204" pitchFamily="34" charset="0"/>
              </a:rPr>
              <a:t>Waste and Recycling</a:t>
            </a:r>
          </a:p>
        </p:txBody>
      </p:sp>
      <p:sp>
        <p:nvSpPr>
          <p:cNvPr id="6" name="TextBox 5"/>
          <p:cNvSpPr txBox="1"/>
          <p:nvPr/>
        </p:nvSpPr>
        <p:spPr>
          <a:xfrm>
            <a:off x="1892945" y="4110378"/>
            <a:ext cx="6048672" cy="517706"/>
          </a:xfrm>
          <a:prstGeom prst="rect">
            <a:avLst/>
          </a:prstGeom>
          <a:noFill/>
        </p:spPr>
        <p:txBody>
          <a:bodyPr wrap="square">
            <a:spAutoFit/>
          </a:bodyPr>
          <a:lstStyle/>
          <a:p>
            <a:pPr algn="ctr">
              <a:defRPr/>
            </a:pPr>
            <a:r>
              <a:rPr lang="en-GB" sz="2764" b="1" dirty="0">
                <a:solidFill>
                  <a:schemeClr val="bg1">
                    <a:lumMod val="65000"/>
                  </a:schemeClr>
                </a:solidFill>
                <a:latin typeface="Verdana" panose="020B0604030504040204" pitchFamily="34" charset="0"/>
                <a:ea typeface="Verdana" panose="020B0604030504040204" pitchFamily="34" charset="0"/>
              </a:rPr>
              <a:t>Insert School Name and date</a:t>
            </a:r>
          </a:p>
        </p:txBody>
      </p:sp>
    </p:spTree>
    <p:extLst>
      <p:ext uri="{BB962C8B-B14F-4D97-AF65-F5344CB8AC3E}">
        <p14:creationId xmlns:p14="http://schemas.microsoft.com/office/powerpoint/2010/main" val="2764207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Content Placeholder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217" y="437565"/>
            <a:ext cx="6399609" cy="4271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1567" y="87080"/>
            <a:ext cx="589319" cy="589319"/>
          </a:xfrm>
          <a:prstGeom prst="rect">
            <a:avLst/>
          </a:prstGeom>
        </p:spPr>
      </p:pic>
      <p:pic>
        <p:nvPicPr>
          <p:cNvPr id="4" name="Picture 3"/>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24871"/>
            <a:ext cx="2088232" cy="515798"/>
          </a:xfrm>
          <a:prstGeom prst="rect">
            <a:avLst/>
          </a:prstGeom>
        </p:spPr>
      </p:pic>
      <p:pic>
        <p:nvPicPr>
          <p:cNvPr id="5"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6628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2428747" y="251413"/>
            <a:ext cx="4977068" cy="635390"/>
          </a:xfrm>
        </p:spPr>
        <p:txBody>
          <a:bodyPr>
            <a:normAutofit fontScale="90000"/>
          </a:bodyPr>
          <a:lstStyle/>
          <a:p>
            <a:pPr eaLnBrk="1" hangingPunct="1">
              <a:defRPr/>
            </a:pPr>
            <a:r>
              <a:rPr lang="en-GB" altLang="en-US" sz="3801" b="1" dirty="0">
                <a:latin typeface="Verdana" panose="020B0604030504040204" pitchFamily="34" charset="0"/>
                <a:ea typeface="Verdana" panose="020B0604030504040204" pitchFamily="34" charset="0"/>
                <a:cs typeface="Arial" pitchFamily="34" charset="0"/>
              </a:rPr>
              <a:t>Blue Planet II</a:t>
            </a:r>
          </a:p>
        </p:txBody>
      </p:sp>
      <p:sp>
        <p:nvSpPr>
          <p:cNvPr id="2765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287B619-424A-4F84-95B1-4394D6325CAA}" type="slidenum">
              <a:rPr lang="en-GB" altLang="en-US" smtClean="0"/>
              <a:pPr/>
              <a:t>3</a:t>
            </a:fld>
            <a:endParaRPr lang="en-GB" altLang="en-US" smtClean="0"/>
          </a:p>
        </p:txBody>
      </p:sp>
      <p:pic>
        <p:nvPicPr>
          <p:cNvPr id="27652" name="Picture 2" descr="https://www.standard.co.uk/s3fs-public/styles/story_large/public/thumbnails/image/2017/11/20/10/blueplanet2plactic1911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747" y="981883"/>
            <a:ext cx="4977068" cy="3316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6" name="Picture 5"/>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7"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46911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1848212" y="221244"/>
            <a:ext cx="6160081" cy="635390"/>
          </a:xfrm>
        </p:spPr>
        <p:txBody>
          <a:bodyPr>
            <a:normAutofit fontScale="90000"/>
          </a:bodyPr>
          <a:lstStyle/>
          <a:p>
            <a:pPr eaLnBrk="1" hangingPunct="1">
              <a:defRPr/>
            </a:pPr>
            <a:r>
              <a:rPr lang="en-GB" altLang="en-US" sz="3801" b="1" dirty="0">
                <a:latin typeface="Verdana" panose="020B0604030504040204" pitchFamily="34" charset="0"/>
                <a:ea typeface="Verdana" panose="020B0604030504040204" pitchFamily="34" charset="0"/>
                <a:cs typeface="Arial" pitchFamily="34" charset="0"/>
              </a:rPr>
              <a:t>Blue Planet II</a:t>
            </a:r>
          </a:p>
        </p:txBody>
      </p:sp>
      <p:sp>
        <p:nvSpPr>
          <p:cNvPr id="2969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9FF6AF9F-D7DD-4FAA-BD2F-26490DFEA110}" type="slidenum">
              <a:rPr lang="en-GB" altLang="en-US" smtClean="0"/>
              <a:pPr/>
              <a:t>4</a:t>
            </a:fld>
            <a:endParaRPr lang="en-GB" altLang="en-US" smtClean="0"/>
          </a:p>
        </p:txBody>
      </p:sp>
      <p:pic>
        <p:nvPicPr>
          <p:cNvPr id="29700"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8212" y="981883"/>
            <a:ext cx="6160081" cy="33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6" name="Picture 5"/>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7"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94354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itle 1"/>
          <p:cNvSpPr txBox="1">
            <a:spLocks/>
          </p:cNvSpPr>
          <p:nvPr/>
        </p:nvSpPr>
        <p:spPr bwMode="auto">
          <a:xfrm>
            <a:off x="1869239" y="221243"/>
            <a:ext cx="6096085" cy="92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24" tIns="36862" rIns="73724" bIns="36862" anchor="ctr"/>
          <a:lstStyle>
            <a:lvl1pPr eaLnBrk="0" hangingPunct="0">
              <a:buFont typeface="Arial" charset="0"/>
              <a:buChar char="•"/>
              <a:defRPr sz="4500">
                <a:solidFill>
                  <a:schemeClr val="tx1"/>
                </a:solidFill>
                <a:latin typeface="Calibri" pitchFamily="34" charset="0"/>
              </a:defRPr>
            </a:lvl1pPr>
            <a:lvl2pPr marL="742950" indent="-285750" eaLnBrk="0" hangingPunct="0">
              <a:buFont typeface="Arial" charset="0"/>
              <a:buChar char="–"/>
              <a:defRPr sz="3900">
                <a:solidFill>
                  <a:schemeClr val="tx1"/>
                </a:solidFill>
                <a:latin typeface="Calibri" pitchFamily="34" charset="0"/>
              </a:defRPr>
            </a:lvl2pPr>
            <a:lvl3pPr marL="1143000" indent="-228600" eaLnBrk="0" hangingPunct="0">
              <a:buFont typeface="Arial" charset="0"/>
              <a:buChar char="•"/>
              <a:defRPr sz="3400">
                <a:solidFill>
                  <a:schemeClr val="tx1"/>
                </a:solidFill>
                <a:latin typeface="Calibri" pitchFamily="34" charset="0"/>
              </a:defRPr>
            </a:lvl3pPr>
            <a:lvl4pPr marL="1600200" indent="-228600" eaLnBrk="0" hangingPunct="0">
              <a:buFont typeface="Arial" charset="0"/>
              <a:buChar char="–"/>
              <a:defRPr sz="2800">
                <a:solidFill>
                  <a:schemeClr val="tx1"/>
                </a:solidFill>
                <a:latin typeface="Calibri" pitchFamily="34" charset="0"/>
              </a:defRPr>
            </a:lvl4pPr>
            <a:lvl5pPr marL="2057400" indent="-228600" eaLnBrk="0" hangingPunct="0">
              <a:buFont typeface="Arial" charset="0"/>
              <a:buChar char="»"/>
              <a:defRPr sz="28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8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8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8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800">
                <a:solidFill>
                  <a:schemeClr val="tx1"/>
                </a:solidFill>
                <a:latin typeface="Calibri" pitchFamily="34" charset="0"/>
              </a:defRPr>
            </a:lvl9pPr>
          </a:lstStyle>
          <a:p>
            <a:pPr algn="ctr" eaLnBrk="1" hangingPunct="1">
              <a:buFontTx/>
              <a:buNone/>
              <a:defRPr/>
            </a:pPr>
            <a:r>
              <a:rPr lang="en-GB" altLang="en-US" sz="3801" b="1" dirty="0">
                <a:latin typeface="Verdana" panose="020B0604030504040204" pitchFamily="34" charset="0"/>
                <a:ea typeface="Verdana" panose="020B0604030504040204" pitchFamily="34" charset="0"/>
                <a:cs typeface="Arial" pitchFamily="34" charset="0"/>
              </a:rPr>
              <a:t>Astonish Me</a:t>
            </a:r>
          </a:p>
        </p:txBody>
      </p:sp>
      <p:pic>
        <p:nvPicPr>
          <p:cNvPr id="5" name="mFxjMziLYZw"/>
          <p:cNvPicPr>
            <a:picLocks noGrp="1" noRot="1" noChangeAspect="1"/>
          </p:cNvPicPr>
          <p:nvPr>
            <p:ph idx="1"/>
            <a:videoFile r:link="rId1"/>
          </p:nvPr>
        </p:nvPicPr>
        <p:blipFill>
          <a:blip r:embed="rId4">
            <a:extLst>
              <a:ext uri="{28A0092B-C50C-407E-A947-70E740481C1C}">
                <a14:useLocalDpi xmlns:a14="http://schemas.microsoft.com/office/drawing/2010/main" val="0"/>
              </a:ext>
            </a:extLst>
          </a:blip>
          <a:srcRect/>
          <a:stretch>
            <a:fillRect/>
          </a:stretch>
        </p:blipFill>
        <p:spPr>
          <a:xfrm>
            <a:off x="1869239" y="1142787"/>
            <a:ext cx="6096085" cy="3429277"/>
          </a:xfr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6" name="Picture 5"/>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7" name="Picture 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8211051"/>
      </p:ext>
    </p:extLst>
  </p:cSld>
  <p:clrMapOvr>
    <a:masterClrMapping/>
  </p:clrMapOvr>
  <p:timing>
    <p:tnLst>
      <p:par>
        <p:cTn id="1" dur="indefinite" restart="never" nodeType="tmRoot">
          <p:childTnLst>
            <p:video>
              <p:cMediaNode>
                <p:cTn id="2" fill="hold" display="0">
                  <p:stCondLst>
                    <p:cond delay="indefinite"/>
                  </p:stCondLst>
                </p:cTn>
                <p:tgtEl>
                  <p:spTgt spid="5"/>
                </p:tgtEl>
              </p:cMediaNode>
            </p:video>
            <p:seq concurrent="1" nextAc="seek">
              <p:cTn id="3" restart="whenNotActive" fill="hold" evtFilter="cancelBubble" nodeType="interactiveSeq">
                <p:stCondLst>
                  <p:cond evt="onClick" delay="0">
                    <p:tgtEl>
                      <p:spTgt spid="5"/>
                    </p:tgtEl>
                  </p:cond>
                </p:stCondLst>
                <p:endSync evt="end" delay="0">
                  <p:rtn val="all"/>
                </p:endSync>
                <p:childTnLst>
                  <p:par>
                    <p:cTn id="4" fill="hold" nodeType="clickPar">
                      <p:stCondLst>
                        <p:cond delay="0"/>
                      </p:stCondLst>
                      <p:childTnLst>
                        <p:par>
                          <p:cTn id="5" fill="hold" nodeType="withGroup">
                            <p:stCondLst>
                              <p:cond delay="0"/>
                            </p:stCondLst>
                            <p:childTnLst>
                              <p:par>
                                <p:cTn id="6" presetID="1" presetClass="mediacall" presetSubtype="0" fill="hold" nodeType="withEffect">
                                  <p:stCondLst>
                                    <p:cond delay="0"/>
                                  </p:stCondLst>
                                  <p:childTnLst>
                                    <p:cmd type="call" cmd="playFrom(0.0)">
                                      <p:cBhvr>
                                        <p:cTn id="7"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346299" y="287983"/>
            <a:ext cx="7084368" cy="403175"/>
          </a:xfrm>
        </p:spPr>
        <p:txBody>
          <a:bodyPr>
            <a:noAutofit/>
          </a:bodyPr>
          <a:lstStyle/>
          <a:p>
            <a:pPr defTabSz="736611">
              <a:defRPr/>
            </a:pPr>
            <a:r>
              <a:rPr sz="3400" dirty="0">
                <a:solidFill>
                  <a:schemeClr val="tx1"/>
                </a:solidFill>
                <a:latin typeface="Verdana" panose="020B0604030504040204" pitchFamily="34" charset="0"/>
                <a:ea typeface="Verdana" panose="020B0604030504040204" pitchFamily="34" charset="0"/>
              </a:rPr>
              <a:t>The</a:t>
            </a:r>
            <a:r>
              <a:rPr sz="3400" b="0" dirty="0">
                <a:solidFill>
                  <a:schemeClr val="tx1"/>
                </a:solidFill>
                <a:latin typeface="Verdana" panose="020B0604030504040204" pitchFamily="34" charset="0"/>
                <a:ea typeface="Verdana" panose="020B0604030504040204" pitchFamily="34" charset="0"/>
              </a:rPr>
              <a:t> </a:t>
            </a:r>
            <a:r>
              <a:rPr sz="3400" dirty="0">
                <a:solidFill>
                  <a:schemeClr val="tx1"/>
                </a:solidFill>
                <a:latin typeface="Verdana" panose="020B0604030504040204" pitchFamily="34" charset="0"/>
                <a:ea typeface="Verdana" panose="020B0604030504040204" pitchFamily="34" charset="0"/>
              </a:rPr>
              <a:t>4 R’s</a:t>
            </a:r>
            <a:endParaRPr lang="en-US" altLang="en-US" sz="3400" dirty="0">
              <a:solidFill>
                <a:schemeClr val="tx1"/>
              </a:solidFill>
              <a:latin typeface="Verdana" panose="020B0604030504040204" pitchFamily="34" charset="0"/>
              <a:ea typeface="Verdana" panose="020B0604030504040204" pitchFamily="34" charset="0"/>
            </a:endParaRPr>
          </a:p>
        </p:txBody>
      </p:sp>
      <p:graphicFrame>
        <p:nvGraphicFramePr>
          <p:cNvPr id="3" name="Diagram 2"/>
          <p:cNvGraphicFramePr/>
          <p:nvPr>
            <p:extLst>
              <p:ext uri="{D42A27DB-BD31-4B8C-83A1-F6EECF244321}">
                <p14:modId xmlns:p14="http://schemas.microsoft.com/office/powerpoint/2010/main" val="146708174"/>
              </p:ext>
            </p:extLst>
          </p:nvPr>
        </p:nvGraphicFramePr>
        <p:xfrm>
          <a:off x="2513745" y="820415"/>
          <a:ext cx="4807074" cy="40324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5" name="Picture 4"/>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6" name="Picture 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252985" y="843013"/>
            <a:ext cx="5688632" cy="4009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2324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346299" y="287983"/>
            <a:ext cx="7084368" cy="403175"/>
          </a:xfrm>
        </p:spPr>
        <p:txBody>
          <a:bodyPr>
            <a:normAutofit fontScale="90000"/>
          </a:bodyPr>
          <a:lstStyle/>
          <a:p>
            <a:pPr defTabSz="736611">
              <a:defRPr/>
            </a:pPr>
            <a:r>
              <a:rPr sz="3801" dirty="0">
                <a:solidFill>
                  <a:schemeClr val="tx1"/>
                </a:solidFill>
                <a:latin typeface="Verdana" panose="020B0604030504040204" pitchFamily="34" charset="0"/>
                <a:ea typeface="Verdana" panose="020B0604030504040204" pitchFamily="34" charset="0"/>
              </a:rPr>
              <a:t>The 4 R’s</a:t>
            </a:r>
            <a:endParaRPr lang="en-US" altLang="en-US" sz="3801" dirty="0">
              <a:solidFill>
                <a:schemeClr val="tx1"/>
              </a:solidFill>
              <a:latin typeface="Verdana" panose="020B0604030504040204" pitchFamily="34" charset="0"/>
              <a:ea typeface="Verdana" panose="020B0604030504040204" pitchFamily="34" charset="0"/>
            </a:endParaRPr>
          </a:p>
        </p:txBody>
      </p:sp>
      <p:pic>
        <p:nvPicPr>
          <p:cNvPr id="4198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8312" y="3716394"/>
            <a:ext cx="5943305" cy="1136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D491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l="12238" r="17281"/>
          <a:stretch>
            <a:fillRect/>
          </a:stretch>
        </p:blipFill>
        <p:spPr bwMode="auto">
          <a:xfrm>
            <a:off x="4393428" y="1886971"/>
            <a:ext cx="1285407" cy="1460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7213" y="872948"/>
            <a:ext cx="2393454" cy="147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20785" y="925200"/>
            <a:ext cx="2214265" cy="146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859699" y="840581"/>
            <a:ext cx="6225934" cy="2754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9" name="Picture 8"/>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13" name="Picture 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54514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xit" presetSubtype="0" fill="hold" nodeType="clickEffect">
                                  <p:stCondLst>
                                    <p:cond delay="0"/>
                                  </p:stCondLst>
                                  <p:childTnLst>
                                    <p:animEffect transition="out" filter="fade">
                                      <p:cBhvr>
                                        <p:cTn id="11" dur="1000"/>
                                        <p:tgtEl>
                                          <p:spTgt spid="7"/>
                                        </p:tgtEl>
                                      </p:cBhvr>
                                    </p:animEffect>
                                    <p:anim calcmode="lin" valueType="num">
                                      <p:cBhvr>
                                        <p:cTn id="12" dur="1000"/>
                                        <p:tgtEl>
                                          <p:spTgt spid="7"/>
                                        </p:tgtEl>
                                        <p:attrNameLst>
                                          <p:attrName>ppt_x</p:attrName>
                                        </p:attrNameLst>
                                      </p:cBhvr>
                                      <p:tavLst>
                                        <p:tav tm="0">
                                          <p:val>
                                            <p:strVal val="ppt_x"/>
                                          </p:val>
                                        </p:tav>
                                        <p:tav tm="100000">
                                          <p:val>
                                            <p:strVal val="ppt_x"/>
                                          </p:val>
                                        </p:tav>
                                      </p:tavLst>
                                    </p:anim>
                                    <p:anim calcmode="lin" valueType="num">
                                      <p:cBhvr>
                                        <p:cTn id="13" dur="1000"/>
                                        <p:tgtEl>
                                          <p:spTgt spid="7"/>
                                        </p:tgtEl>
                                        <p:attrNameLst>
                                          <p:attrName>ppt_y</p:attrName>
                                        </p:attrNameLst>
                                      </p:cBhvr>
                                      <p:tavLst>
                                        <p:tav tm="0">
                                          <p:val>
                                            <p:strVal val="ppt_y"/>
                                          </p:val>
                                        </p:tav>
                                        <p:tav tm="100000">
                                          <p:val>
                                            <p:strVal val="ppt_y+.1"/>
                                          </p:val>
                                        </p:tav>
                                      </p:tavLst>
                                    </p:anim>
                                    <p:set>
                                      <p:cBhvr>
                                        <p:cTn id="14" dur="1" fill="hold">
                                          <p:stCondLst>
                                            <p:cond delay="999"/>
                                          </p:stCondLst>
                                        </p:cTn>
                                        <p:tgtEl>
                                          <p:spTgt spid="7"/>
                                        </p:tgtEl>
                                        <p:attrNameLst>
                                          <p:attrName>style.visibility</p:attrName>
                                        </p:attrNameLst>
                                      </p:cBhvr>
                                      <p:to>
                                        <p:strVal val="hidden"/>
                                      </p:to>
                                    </p:set>
                                  </p:childTnLst>
                                </p:cTn>
                              </p:par>
                              <p:par>
                                <p:cTn id="15" presetID="42"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1599541" y="69481"/>
            <a:ext cx="6635481" cy="921544"/>
          </a:xfrm>
        </p:spPr>
        <p:txBody>
          <a:bodyPr/>
          <a:lstStyle/>
          <a:p>
            <a:r>
              <a:rPr lang="en-GB" altLang="en-US" sz="3801" b="1" dirty="0">
                <a:latin typeface="Verdana" panose="020B0604030504040204" pitchFamily="34" charset="0"/>
                <a:ea typeface="Verdana" panose="020B0604030504040204" pitchFamily="34" charset="0"/>
              </a:rPr>
              <a:t>Leeds RERF</a:t>
            </a:r>
          </a:p>
        </p:txBody>
      </p:sp>
      <p:sp>
        <p:nvSpPr>
          <p:cNvPr id="4403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AA9465-BC6B-400D-9DC9-6C8D295EE189}" type="slidenum">
              <a:rPr lang="en-GB" altLang="en-US" smtClean="0"/>
              <a:pPr/>
              <a:t>8</a:t>
            </a:fld>
            <a:endParaRPr lang="en-GB" altLang="en-US" smtClean="0"/>
          </a:p>
        </p:txBody>
      </p:sp>
      <p:pic>
        <p:nvPicPr>
          <p:cNvPr id="2" name="2OzG9v6D-v0"/>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1723876" y="939829"/>
            <a:ext cx="6414237" cy="360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6" name="Picture 5"/>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7" name="Picture 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4387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R3eHSADIsE"/>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1558401" y="732298"/>
            <a:ext cx="6884151" cy="3872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1316881" y="-96909"/>
            <a:ext cx="7272808" cy="921544"/>
          </a:xfrm>
        </p:spPr>
        <p:txBody>
          <a:bodyPr>
            <a:normAutofit/>
          </a:bodyPr>
          <a:lstStyle/>
          <a:p>
            <a:pPr eaLnBrk="1" hangingPunct="1">
              <a:defRPr/>
            </a:pPr>
            <a:r>
              <a:rPr lang="en-GB" altLang="en-US" sz="2800" b="1" dirty="0" err="1">
                <a:solidFill>
                  <a:srgbClr val="000000"/>
                </a:solidFill>
                <a:latin typeface="Verdana" panose="020B0604030504040204" pitchFamily="34" charset="0"/>
                <a:ea typeface="Verdana" panose="020B0604030504040204" pitchFamily="34" charset="0"/>
              </a:rPr>
              <a:t>Busta</a:t>
            </a:r>
            <a:r>
              <a:rPr lang="en-GB" altLang="en-US" sz="2800" b="1" dirty="0">
                <a:solidFill>
                  <a:srgbClr val="000000"/>
                </a:solidFill>
                <a:latin typeface="Verdana" panose="020B0604030504040204" pitchFamily="34" charset="0"/>
                <a:ea typeface="Verdana" panose="020B0604030504040204" pitchFamily="34" charset="0"/>
              </a:rPr>
              <a:t> and Pong’s Recycling Song</a:t>
            </a:r>
            <a:endParaRPr lang="en-GB" altLang="en-US" sz="2800" b="1" dirty="0">
              <a:latin typeface="Verdana" panose="020B0604030504040204" pitchFamily="34" charset="0"/>
              <a:ea typeface="Verdana" panose="020B0604030504040204" pitchFamily="34"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567" y="65173"/>
            <a:ext cx="589319" cy="589319"/>
          </a:xfrm>
          <a:prstGeom prst="rect">
            <a:avLst/>
          </a:prstGeom>
        </p:spPr>
      </p:pic>
      <p:pic>
        <p:nvPicPr>
          <p:cNvPr id="6" name="Picture 5"/>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73844" t="25940" r="5119"/>
          <a:stretch/>
        </p:blipFill>
        <p:spPr>
          <a:xfrm>
            <a:off x="7509569" y="4903392"/>
            <a:ext cx="2088232" cy="515798"/>
          </a:xfrm>
          <a:prstGeom prst="rect">
            <a:avLst/>
          </a:prstGeom>
        </p:spPr>
      </p:pic>
      <p:pic>
        <p:nvPicPr>
          <p:cNvPr id="7" name="Picture 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8769" y="4967571"/>
            <a:ext cx="1766773" cy="451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53965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6EEC4DD312154AA891012DBBBC2B15" ma:contentTypeVersion="0" ma:contentTypeDescription="Create a new document." ma:contentTypeScope="" ma:versionID="91409e0485806645248e01b6ba8a067e">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88E55F-CD13-42DF-8F23-8E305C13E08A}">
  <ds:schemaRefs>
    <ds:schemaRef ds:uri="http://schemas.microsoft.com/sharepoint/v3/contenttype/forms"/>
  </ds:schemaRefs>
</ds:datastoreItem>
</file>

<file path=customXml/itemProps2.xml><?xml version="1.0" encoding="utf-8"?>
<ds:datastoreItem xmlns:ds="http://schemas.openxmlformats.org/officeDocument/2006/customXml" ds:itemID="{BD19EE11-8E64-437D-ADE4-3E418A2D2585}">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C7FE91A7-156B-4CEC-A181-1A08735F35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1960</TotalTime>
  <Words>1356</Words>
  <Application>Microsoft Office PowerPoint</Application>
  <PresentationFormat>Custom</PresentationFormat>
  <Paragraphs>63</Paragraphs>
  <Slides>9</Slides>
  <Notes>9</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Geneva</vt:lpstr>
      <vt:lpstr>Verdana</vt:lpstr>
      <vt:lpstr>Office Theme</vt:lpstr>
      <vt:lpstr>PowerPoint Presentation</vt:lpstr>
      <vt:lpstr>PowerPoint Presentation</vt:lpstr>
      <vt:lpstr>Blue Planet II</vt:lpstr>
      <vt:lpstr>Blue Planet II</vt:lpstr>
      <vt:lpstr>PowerPoint Presentation</vt:lpstr>
      <vt:lpstr>The 4 R’s</vt:lpstr>
      <vt:lpstr>The 4 R’s</vt:lpstr>
      <vt:lpstr>Leeds RERF</vt:lpstr>
      <vt:lpstr>Busta and Pong’s Recycling Song</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Leeds City Council approved PowerPoint templates.</dc:title>
  <dc:creator>Indrel</dc:creator>
  <cp:lastModifiedBy>Ruse, Steven</cp:lastModifiedBy>
  <cp:revision>61</cp:revision>
  <dcterms:created xsi:type="dcterms:W3CDTF">2018-05-29T22:55:20Z</dcterms:created>
  <dcterms:modified xsi:type="dcterms:W3CDTF">2020-05-13T11:27:49Z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0x0101002B6EEC4DD312154AA891012DBBBC2B15</vt:lpwstr>
  </property>
</Properties>
</file>